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E682-DD09-444A-AABD-4EA332962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BA0157-7859-43D8-A761-789D71F52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16B04-68F0-4A7E-AA49-4AA0F07B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CE4CC-9064-4305-BB4A-6B7E6BDC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4A31D-55B2-428F-92DB-0671772C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D10C7-4F00-49C9-986F-CBB1DE26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24A7E-F065-4C4D-8DBE-A375CE608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81D12-F80E-407C-8293-B910AFB8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F37AF-4221-4322-B166-6B9FDC48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C48B6-B3E6-48BA-AB19-AF1A50F9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43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529FB-3B31-43C3-B371-A4067C4B3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347D4-AB1F-4F5A-BB5A-F4BBA525B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A5821-6552-41D0-91E9-2BF7CF798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CC00D-F8B4-4E84-B1E5-2926380B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1BC02-CCD0-4030-83B9-54451B88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80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D95A-5AF0-4323-80EF-93DDCE9E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31DBA-76C9-456D-9A78-6815F0F48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B5AFE-3B15-4443-9BEC-9FD11AFD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481A-BD62-412E-85AF-03BDB635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0475D-1D82-4A54-AE92-65125E0E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6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B5AC-35FC-44A6-8490-70B60A22F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8C324-DED1-4803-938E-F7679F0A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5D20-74C6-4EA2-900E-121023B6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A6CBE-C58A-480C-BA0C-61DEC567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AF12B-BEB1-4A41-9A77-91FA3EE6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61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F02F-1A43-48CC-B3F8-294285AD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2F841-E921-4916-82C9-36E38BF77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94FCA-8F6B-46CA-9CA6-DA62A790C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78F6C-C2BA-486C-AC03-28AAAA4D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163E-F56A-4D1A-B86C-6D649F17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A9D0E-7D01-4AFF-8E42-F8D6C86E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5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52B0-E92A-48EB-B5A1-3A8B5FCD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D8EE-CEFE-41E1-95EC-791226E35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E5762-2192-4CF9-B6B8-57179CF01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63E595-1B8E-4DAA-9F93-06B1C1B99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0742F-BCB2-4A59-B414-6BEA47BE3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9AE8B-4FCF-4572-82CA-FE35E939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B39209-9A0D-486A-8422-B85432AF0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86562-EF13-4927-8E3A-38EDD932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74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B4505-F087-429F-B5E3-C8B6D887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27786-72CA-4C3B-8016-3D67FA99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73A27-B881-4E40-B2B5-025D9482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4D315-ABFE-4431-A8A6-5BD9BF33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0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76A83-6A1A-4081-8035-1669BD93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4D698-190E-4C07-8623-6E3C975F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3112-EBB7-4555-A74F-28F662DB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8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9050-58CD-449F-98BE-2D19E3B5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3F011-2D52-4BD0-B335-B159CD0A0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92C7A-B63E-48C6-8456-482CD4435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7B11B-9206-4391-9FCE-E9AD4A7E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D6D65-3808-4949-8785-E00260E4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4C11D-C2F8-4A37-ACFD-9C5E2A5A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939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0EEA-DB38-4F78-A5C1-D7D04E88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02ED7-BD45-478F-AFB3-E93A844D3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834C1-F3EC-4D1A-B5FE-FD926C434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16D33-916B-4C92-BEB6-035D9A7A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D563A-73A3-4B7B-A28A-6232206D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90C12-A103-4823-A653-14251CE7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6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AF90E-0875-4470-A68A-62C387C9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F451B-6606-4505-BCEB-AA0E6FD46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36090-33A7-4397-83F1-1D3C97C18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11B86-88BA-4E59-AAAD-58A8E41569EB}" type="datetimeFigureOut">
              <a:rPr lang="en-GB" smtClean="0"/>
              <a:t>03/03/2022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8C0BD-2DE2-4F49-A38F-44523DEAA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3058F-E0CC-4C47-B3EE-AE916BBD9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41773-9368-40F6-8128-5859755C4A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2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ucfZsFU5LA" TargetMode="External"/><Relationship Id="rId5" Type="http://schemas.openxmlformats.org/officeDocument/2006/relationships/hyperlink" Target="https://www.youtube.com/watch?v=wucfZsFU5LA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95D3C-6BFD-4A72-89E2-7FC06173C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9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24969-6D8E-4319-AEF7-CED18AAE7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0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F11D2-1E9D-4896-A95C-315060147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9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92CFD-44D0-4BD3-9A84-F550BD3EA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nline Media 3" title="Lent 2022 film for children | CAFOD">
            <a:hlinkClick r:id="" action="ppaction://media"/>
            <a:extLst>
              <a:ext uri="{FF2B5EF4-FFF2-40B4-BE49-F238E27FC236}">
                <a16:creationId xmlns:a16="http://schemas.microsoft.com/office/drawing/2014/main" id="{A516F8E1-E631-4651-853E-2DCC48379A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93091" y="1698281"/>
            <a:ext cx="6825049" cy="3839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02EC0C-245F-46F3-8850-4BC66C03A065}"/>
              </a:ext>
            </a:extLst>
          </p:cNvPr>
          <p:cNvSpPr/>
          <p:nvPr/>
        </p:nvSpPr>
        <p:spPr>
          <a:xfrm>
            <a:off x="252780" y="4060043"/>
            <a:ext cx="137831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https://www.youtube.com/watch?v=wucfZsFU5LA</a:t>
            </a:r>
            <a:r>
              <a:rPr lang="en-GB" sz="105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471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8D05F-9C34-4101-A546-1EDA9FBD7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18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</Words>
  <Application>Microsoft Office PowerPoint</Application>
  <PresentationFormat>Widescreen</PresentationFormat>
  <Paragraphs>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Smith</dc:creator>
  <cp:lastModifiedBy>Miss Smith</cp:lastModifiedBy>
  <cp:revision>2</cp:revision>
  <dcterms:created xsi:type="dcterms:W3CDTF">2022-03-03T13:14:37Z</dcterms:created>
  <dcterms:modified xsi:type="dcterms:W3CDTF">2022-03-03T13:16:55Z</dcterms:modified>
</cp:coreProperties>
</file>