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97BF596-472D-4379-A079-8D2F70041372}"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CBF36C-75E6-4B66-BF1C-F21CB0FC1B7A}" type="slidenum">
              <a:rPr lang="en-GB" smtClean="0"/>
              <a:t>‹#›</a:t>
            </a:fld>
            <a:endParaRPr lang="en-GB"/>
          </a:p>
        </p:txBody>
      </p:sp>
    </p:spTree>
    <p:extLst>
      <p:ext uri="{BB962C8B-B14F-4D97-AF65-F5344CB8AC3E}">
        <p14:creationId xmlns:p14="http://schemas.microsoft.com/office/powerpoint/2010/main" val="1380704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7BF596-472D-4379-A079-8D2F70041372}"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CBF36C-75E6-4B66-BF1C-F21CB0FC1B7A}" type="slidenum">
              <a:rPr lang="en-GB" smtClean="0"/>
              <a:t>‹#›</a:t>
            </a:fld>
            <a:endParaRPr lang="en-GB"/>
          </a:p>
        </p:txBody>
      </p:sp>
    </p:spTree>
    <p:extLst>
      <p:ext uri="{BB962C8B-B14F-4D97-AF65-F5344CB8AC3E}">
        <p14:creationId xmlns:p14="http://schemas.microsoft.com/office/powerpoint/2010/main" val="2145890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7BF596-472D-4379-A079-8D2F70041372}"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CBF36C-75E6-4B66-BF1C-F21CB0FC1B7A}" type="slidenum">
              <a:rPr lang="en-GB" smtClean="0"/>
              <a:t>‹#›</a:t>
            </a:fld>
            <a:endParaRPr lang="en-GB"/>
          </a:p>
        </p:txBody>
      </p:sp>
    </p:spTree>
    <p:extLst>
      <p:ext uri="{BB962C8B-B14F-4D97-AF65-F5344CB8AC3E}">
        <p14:creationId xmlns:p14="http://schemas.microsoft.com/office/powerpoint/2010/main" val="1336108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7BF596-472D-4379-A079-8D2F70041372}"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CBF36C-75E6-4B66-BF1C-F21CB0FC1B7A}" type="slidenum">
              <a:rPr lang="en-GB" smtClean="0"/>
              <a:t>‹#›</a:t>
            </a:fld>
            <a:endParaRPr lang="en-GB"/>
          </a:p>
        </p:txBody>
      </p:sp>
    </p:spTree>
    <p:extLst>
      <p:ext uri="{BB962C8B-B14F-4D97-AF65-F5344CB8AC3E}">
        <p14:creationId xmlns:p14="http://schemas.microsoft.com/office/powerpoint/2010/main" val="3343023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97BF596-472D-4379-A079-8D2F70041372}"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CBF36C-75E6-4B66-BF1C-F21CB0FC1B7A}" type="slidenum">
              <a:rPr lang="en-GB" smtClean="0"/>
              <a:t>‹#›</a:t>
            </a:fld>
            <a:endParaRPr lang="en-GB"/>
          </a:p>
        </p:txBody>
      </p:sp>
    </p:spTree>
    <p:extLst>
      <p:ext uri="{BB962C8B-B14F-4D97-AF65-F5344CB8AC3E}">
        <p14:creationId xmlns:p14="http://schemas.microsoft.com/office/powerpoint/2010/main" val="691187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97BF596-472D-4379-A079-8D2F70041372}"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CBF36C-75E6-4B66-BF1C-F21CB0FC1B7A}" type="slidenum">
              <a:rPr lang="en-GB" smtClean="0"/>
              <a:t>‹#›</a:t>
            </a:fld>
            <a:endParaRPr lang="en-GB"/>
          </a:p>
        </p:txBody>
      </p:sp>
    </p:spTree>
    <p:extLst>
      <p:ext uri="{BB962C8B-B14F-4D97-AF65-F5344CB8AC3E}">
        <p14:creationId xmlns:p14="http://schemas.microsoft.com/office/powerpoint/2010/main" val="3717105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97BF596-472D-4379-A079-8D2F70041372}" type="datetimeFigureOut">
              <a:rPr lang="en-GB" smtClean="0"/>
              <a:t>05/02/2021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CBF36C-75E6-4B66-BF1C-F21CB0FC1B7A}" type="slidenum">
              <a:rPr lang="en-GB" smtClean="0"/>
              <a:t>‹#›</a:t>
            </a:fld>
            <a:endParaRPr lang="en-GB"/>
          </a:p>
        </p:txBody>
      </p:sp>
    </p:spTree>
    <p:extLst>
      <p:ext uri="{BB962C8B-B14F-4D97-AF65-F5344CB8AC3E}">
        <p14:creationId xmlns:p14="http://schemas.microsoft.com/office/powerpoint/2010/main" val="4265089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97BF596-472D-4379-A079-8D2F70041372}" type="datetimeFigureOut">
              <a:rPr lang="en-GB" smtClean="0"/>
              <a:t>05/02/2021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CBF36C-75E6-4B66-BF1C-F21CB0FC1B7A}" type="slidenum">
              <a:rPr lang="en-GB" smtClean="0"/>
              <a:t>‹#›</a:t>
            </a:fld>
            <a:endParaRPr lang="en-GB"/>
          </a:p>
        </p:txBody>
      </p:sp>
    </p:spTree>
    <p:extLst>
      <p:ext uri="{BB962C8B-B14F-4D97-AF65-F5344CB8AC3E}">
        <p14:creationId xmlns:p14="http://schemas.microsoft.com/office/powerpoint/2010/main" val="2192103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BF596-472D-4379-A079-8D2F70041372}" type="datetimeFigureOut">
              <a:rPr lang="en-GB" smtClean="0"/>
              <a:t>05/02/2021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CBF36C-75E6-4B66-BF1C-F21CB0FC1B7A}" type="slidenum">
              <a:rPr lang="en-GB" smtClean="0"/>
              <a:t>‹#›</a:t>
            </a:fld>
            <a:endParaRPr lang="en-GB"/>
          </a:p>
        </p:txBody>
      </p:sp>
    </p:spTree>
    <p:extLst>
      <p:ext uri="{BB962C8B-B14F-4D97-AF65-F5344CB8AC3E}">
        <p14:creationId xmlns:p14="http://schemas.microsoft.com/office/powerpoint/2010/main" val="233965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7BF596-472D-4379-A079-8D2F70041372}"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CBF36C-75E6-4B66-BF1C-F21CB0FC1B7A}" type="slidenum">
              <a:rPr lang="en-GB" smtClean="0"/>
              <a:t>‹#›</a:t>
            </a:fld>
            <a:endParaRPr lang="en-GB"/>
          </a:p>
        </p:txBody>
      </p:sp>
    </p:spTree>
    <p:extLst>
      <p:ext uri="{BB962C8B-B14F-4D97-AF65-F5344CB8AC3E}">
        <p14:creationId xmlns:p14="http://schemas.microsoft.com/office/powerpoint/2010/main" val="1468440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7BF596-472D-4379-A079-8D2F70041372}"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CBF36C-75E6-4B66-BF1C-F21CB0FC1B7A}" type="slidenum">
              <a:rPr lang="en-GB" smtClean="0"/>
              <a:t>‹#›</a:t>
            </a:fld>
            <a:endParaRPr lang="en-GB"/>
          </a:p>
        </p:txBody>
      </p:sp>
    </p:spTree>
    <p:extLst>
      <p:ext uri="{BB962C8B-B14F-4D97-AF65-F5344CB8AC3E}">
        <p14:creationId xmlns:p14="http://schemas.microsoft.com/office/powerpoint/2010/main" val="3904875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BF596-472D-4379-A079-8D2F70041372}" type="datetimeFigureOut">
              <a:rPr lang="en-GB" smtClean="0"/>
              <a:t>05/02/2021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BF36C-75E6-4B66-BF1C-F21CB0FC1B7A}" type="slidenum">
              <a:rPr lang="en-GB" smtClean="0"/>
              <a:t>‹#›</a:t>
            </a:fld>
            <a:endParaRPr lang="en-GB"/>
          </a:p>
        </p:txBody>
      </p:sp>
    </p:spTree>
    <p:extLst>
      <p:ext uri="{BB962C8B-B14F-4D97-AF65-F5344CB8AC3E}">
        <p14:creationId xmlns:p14="http://schemas.microsoft.com/office/powerpoint/2010/main" val="911449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06" y="146520"/>
            <a:ext cx="1286370" cy="17790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91860" y="258484"/>
            <a:ext cx="5896305" cy="1754326"/>
          </a:xfrm>
          <a:prstGeom prst="rect">
            <a:avLst/>
          </a:prstGeom>
          <a:noFill/>
        </p:spPr>
        <p:txBody>
          <a:bodyPr wrap="square" rtlCol="0">
            <a:spAutoFit/>
          </a:bodyPr>
          <a:lstStyle/>
          <a:p>
            <a:pPr>
              <a:lnSpc>
                <a:spcPct val="200000"/>
              </a:lnSpc>
            </a:pPr>
            <a:r>
              <a:rPr lang="en-GB" b="1" u="sng" dirty="0" smtClean="0">
                <a:latin typeface="Century Gothic" panose="020B0502020202020204" pitchFamily="34" charset="0"/>
              </a:rPr>
              <a:t>Weekly Worship</a:t>
            </a:r>
          </a:p>
          <a:p>
            <a:pPr>
              <a:lnSpc>
                <a:spcPct val="200000"/>
              </a:lnSpc>
            </a:pPr>
            <a:r>
              <a:rPr lang="en-GB" b="1" u="sng" dirty="0" smtClean="0">
                <a:latin typeface="Century Gothic" panose="020B0502020202020204" pitchFamily="34" charset="0"/>
              </a:rPr>
              <a:t>Week Beginning:</a:t>
            </a:r>
            <a:r>
              <a:rPr lang="en-GB" dirty="0" smtClean="0">
                <a:latin typeface="Century Gothic" panose="020B0502020202020204" pitchFamily="34" charset="0"/>
              </a:rPr>
              <a:t> 08/02/2021</a:t>
            </a:r>
          </a:p>
          <a:p>
            <a:pPr>
              <a:lnSpc>
                <a:spcPct val="200000"/>
              </a:lnSpc>
            </a:pPr>
            <a:r>
              <a:rPr lang="en-GB" b="1" u="sng" dirty="0" smtClean="0">
                <a:latin typeface="Century Gothic" panose="020B0502020202020204" pitchFamily="34" charset="0"/>
              </a:rPr>
              <a:t>Collective Worship Theme:</a:t>
            </a:r>
            <a:r>
              <a:rPr lang="en-GB" dirty="0" smtClean="0">
                <a:latin typeface="Century Gothic" panose="020B0502020202020204" pitchFamily="34" charset="0"/>
              </a:rPr>
              <a:t> Peace and Quiet </a:t>
            </a:r>
            <a:endParaRPr lang="en-GB" dirty="0">
              <a:latin typeface="Century Gothic" panose="020B0502020202020204" pitchFamily="34" charset="0"/>
            </a:endParaRPr>
          </a:p>
        </p:txBody>
      </p:sp>
      <p:pic>
        <p:nvPicPr>
          <p:cNvPr id="4100" name="Picture 4" descr="Image result for jesus alone pray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2507" y="2337183"/>
            <a:ext cx="7705725" cy="40671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022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91860" y="346356"/>
            <a:ext cx="8534401" cy="1754326"/>
          </a:xfrm>
          <a:prstGeom prst="rect">
            <a:avLst/>
          </a:prstGeom>
          <a:noFill/>
        </p:spPr>
        <p:txBody>
          <a:bodyPr wrap="square" rtlCol="0">
            <a:spAutoFit/>
          </a:bodyPr>
          <a:lstStyle/>
          <a:p>
            <a:r>
              <a:rPr lang="en-GB" b="1" u="sng" dirty="0" smtClean="0">
                <a:latin typeface="Century Gothic" panose="020B0502020202020204" pitchFamily="34" charset="0"/>
              </a:rPr>
              <a:t>Sundays Gospel Reading</a:t>
            </a:r>
          </a:p>
          <a:p>
            <a:endParaRPr lang="en-GB" dirty="0" smtClean="0">
              <a:latin typeface="Century Gothic" panose="020B0502020202020204" pitchFamily="34" charset="0"/>
            </a:endParaRPr>
          </a:p>
          <a:p>
            <a:r>
              <a:rPr lang="en-GB" dirty="0" smtClean="0">
                <a:latin typeface="Century Gothic" panose="020B0502020202020204" pitchFamily="34" charset="0"/>
              </a:rPr>
              <a:t>A reading from the Holy Gospel according to Mark</a:t>
            </a:r>
          </a:p>
          <a:p>
            <a:endParaRPr lang="en-GB" dirty="0" smtClean="0">
              <a:latin typeface="Century Gothic" panose="020B0502020202020204" pitchFamily="34" charset="0"/>
            </a:endParaRPr>
          </a:p>
          <a:p>
            <a:r>
              <a:rPr lang="en-GB" b="1" dirty="0" smtClean="0">
                <a:latin typeface="Century Gothic" panose="020B0502020202020204" pitchFamily="34" charset="0"/>
              </a:rPr>
              <a:t>‘He cast out devils and cured many who were suffering from disease'</a:t>
            </a:r>
            <a:endParaRPr lang="en-GB" b="1" dirty="0">
              <a:latin typeface="Century Gothic" panose="020B0502020202020204" pitchFamily="34" charset="0"/>
            </a:endParaRPr>
          </a:p>
          <a:p>
            <a:endParaRPr lang="en-GB" dirty="0"/>
          </a:p>
        </p:txBody>
      </p:sp>
      <p:pic>
        <p:nvPicPr>
          <p:cNvPr id="1026" name="Picture 2"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736" y="130437"/>
            <a:ext cx="1258446" cy="174040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2455" y="1747963"/>
            <a:ext cx="11277600" cy="5193729"/>
          </a:xfrm>
          <a:prstGeom prst="rect">
            <a:avLst/>
          </a:prstGeom>
        </p:spPr>
        <p:txBody>
          <a:bodyPr wrap="square">
            <a:spAutoFit/>
          </a:bodyPr>
          <a:lstStyle/>
          <a:p>
            <a:pPr algn="ctr">
              <a:lnSpc>
                <a:spcPct val="150000"/>
              </a:lnSpc>
            </a:pPr>
            <a:r>
              <a:rPr lang="en-GB" sz="1700" b="0" i="0" dirty="0" smtClean="0">
                <a:solidFill>
                  <a:srgbClr val="000000"/>
                </a:solidFill>
                <a:effectLst/>
                <a:latin typeface="Century Gothic" panose="020B0502020202020204" pitchFamily="34" charset="0"/>
              </a:rPr>
              <a:t>On leaving the synagogue, Jesus went with James and John straight to the house of Simon and Andrew. Now Simon’s mother-in-law had gone to bed with fever, and they told him about her straightaway. He went to her, took her by the hand and helped her up. And the fever left her and she began to wait on them.</a:t>
            </a:r>
          </a:p>
          <a:p>
            <a:pPr algn="ctr">
              <a:lnSpc>
                <a:spcPct val="150000"/>
              </a:lnSpc>
            </a:pPr>
            <a:r>
              <a:rPr lang="en-GB" sz="1700" b="0" i="0" dirty="0" smtClean="0">
                <a:solidFill>
                  <a:srgbClr val="000000"/>
                </a:solidFill>
                <a:effectLst/>
                <a:latin typeface="Century Gothic" panose="020B0502020202020204" pitchFamily="34" charset="0"/>
              </a:rPr>
              <a:t>  That evening, after sunset, they brought to him all who were sick and those who were possessed by devils. The whole town came crowding round the door, and he cured many who were suffering from diseases of one kind or another; he also cast out many devils, but he would not allow them to speak, because they knew who he was.</a:t>
            </a:r>
          </a:p>
          <a:p>
            <a:pPr algn="ctr">
              <a:lnSpc>
                <a:spcPct val="150000"/>
              </a:lnSpc>
            </a:pPr>
            <a:r>
              <a:rPr lang="en-GB" sz="1700" b="0" i="0" dirty="0" smtClean="0">
                <a:solidFill>
                  <a:srgbClr val="000000"/>
                </a:solidFill>
                <a:effectLst/>
                <a:latin typeface="Century Gothic" panose="020B0502020202020204" pitchFamily="34" charset="0"/>
              </a:rPr>
              <a:t>  In the morning, long before dawn, he got up and left the house, and went off to a lonely place and prayed there. Simon and his companions set out in search of him, and when they found him they said, ‘Everybody is looking for you.’ He answered, ‘Let us go elsewhere, to the neighbouring country towns, so that I can preach there too, because that is why I came.’ And he went all through Galilee, preaching in their synagogues and casting out devils.</a:t>
            </a:r>
            <a:endParaRPr lang="en-GB" sz="1700" b="0" i="0" dirty="0">
              <a:solidFill>
                <a:srgbClr val="000000"/>
              </a:solidFill>
              <a:effectLst/>
              <a:latin typeface="Century Gothic" panose="020B0502020202020204" pitchFamily="34" charset="0"/>
            </a:endParaRPr>
          </a:p>
        </p:txBody>
      </p:sp>
    </p:spTree>
    <p:extLst>
      <p:ext uri="{BB962C8B-B14F-4D97-AF65-F5344CB8AC3E}">
        <p14:creationId xmlns:p14="http://schemas.microsoft.com/office/powerpoint/2010/main" val="143969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06" y="146520"/>
            <a:ext cx="1286370" cy="17790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86759" y="274748"/>
            <a:ext cx="3132083" cy="369332"/>
          </a:xfrm>
          <a:prstGeom prst="rect">
            <a:avLst/>
          </a:prstGeom>
          <a:noFill/>
        </p:spPr>
        <p:txBody>
          <a:bodyPr wrap="square" rtlCol="0">
            <a:spAutoFit/>
          </a:bodyPr>
          <a:lstStyle/>
          <a:p>
            <a:r>
              <a:rPr lang="en-GB" b="1" u="sng" dirty="0" smtClean="0">
                <a:latin typeface="Century Gothic" panose="020B0502020202020204" pitchFamily="34" charset="0"/>
              </a:rPr>
              <a:t>Gospel Reflection</a:t>
            </a:r>
            <a:endParaRPr lang="en-GB" b="1" u="sng" dirty="0">
              <a:latin typeface="Century Gothic" panose="020B0502020202020204" pitchFamily="34" charset="0"/>
            </a:endParaRPr>
          </a:p>
        </p:txBody>
      </p:sp>
      <p:sp>
        <p:nvSpPr>
          <p:cNvPr id="4" name="Rectangle 3"/>
          <p:cNvSpPr/>
          <p:nvPr/>
        </p:nvSpPr>
        <p:spPr>
          <a:xfrm>
            <a:off x="1786759" y="743378"/>
            <a:ext cx="10131972" cy="1286186"/>
          </a:xfrm>
          <a:prstGeom prst="rect">
            <a:avLst/>
          </a:prstGeom>
        </p:spPr>
        <p:txBody>
          <a:bodyPr wrap="square">
            <a:spAutoFit/>
          </a:bodyPr>
          <a:lstStyle/>
          <a:p>
            <a:pPr>
              <a:lnSpc>
                <a:spcPct val="150000"/>
              </a:lnSpc>
            </a:pPr>
            <a:r>
              <a:rPr lang="en-GB" b="0" i="0" dirty="0" smtClean="0">
                <a:effectLst/>
                <a:latin typeface="Century Gothic" panose="020B0502020202020204" pitchFamily="34" charset="0"/>
              </a:rPr>
              <a:t>The Gospel stories tell us that as well as healing, casting out demons, and preaching, Jesus was in the habit of going off to a quiet place to pray. Often we are all in need of some peace and quiet and dedicated time for prayer and reflection.</a:t>
            </a:r>
          </a:p>
        </p:txBody>
      </p:sp>
      <p:pic>
        <p:nvPicPr>
          <p:cNvPr id="2050" name="Picture 2" descr="Image result for peace and quiet quotes"/>
          <p:cNvPicPr>
            <a:picLocks noChangeAspect="1" noChangeArrowheads="1"/>
          </p:cNvPicPr>
          <p:nvPr/>
        </p:nvPicPr>
        <p:blipFill rotWithShape="1">
          <a:blip r:embed="rId3">
            <a:extLst>
              <a:ext uri="{28A0092B-C50C-407E-A947-70E740481C1C}">
                <a14:useLocalDpi xmlns:a14="http://schemas.microsoft.com/office/drawing/2010/main" val="0"/>
              </a:ext>
            </a:extLst>
          </a:blip>
          <a:srcRect l="368" t="38621" r="-368" b="37839"/>
          <a:stretch/>
        </p:blipFill>
        <p:spPr bwMode="auto">
          <a:xfrm>
            <a:off x="136634" y="1761283"/>
            <a:ext cx="12055366" cy="28378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66496" y="4512220"/>
            <a:ext cx="9795641" cy="1701684"/>
          </a:xfrm>
          <a:prstGeom prst="rect">
            <a:avLst/>
          </a:prstGeom>
          <a:noFill/>
        </p:spPr>
        <p:txBody>
          <a:bodyPr wrap="square" rtlCol="0">
            <a:spAutoFit/>
          </a:bodyPr>
          <a:lstStyle/>
          <a:p>
            <a:pPr algn="ctr">
              <a:lnSpc>
                <a:spcPct val="150000"/>
              </a:lnSpc>
            </a:pPr>
            <a:r>
              <a:rPr lang="en-GB" dirty="0" smtClean="0">
                <a:latin typeface="Century Gothic" panose="020B0502020202020204" pitchFamily="34" charset="0"/>
              </a:rPr>
              <a:t>Just as Jesus needs to take himself away, on his own to pray, to prepare, to have a moment of stillness before he begins his day it is also useful for us.</a:t>
            </a:r>
          </a:p>
          <a:p>
            <a:pPr algn="ctr">
              <a:lnSpc>
                <a:spcPct val="150000"/>
              </a:lnSpc>
            </a:pPr>
            <a:r>
              <a:rPr lang="en-GB" dirty="0" smtClean="0">
                <a:latin typeface="Century Gothic" panose="020B0502020202020204" pitchFamily="34" charset="0"/>
              </a:rPr>
              <a:t>Take 5 minutes right now, no screens, no music, no distractions. Just 5 minutes to sit in stillness and prayer to ready yourself for the day.</a:t>
            </a:r>
            <a:endParaRPr lang="en-GB" dirty="0">
              <a:latin typeface="Century Gothic" panose="020B0502020202020204" pitchFamily="34" charset="0"/>
            </a:endParaRPr>
          </a:p>
        </p:txBody>
      </p:sp>
    </p:spTree>
    <p:extLst>
      <p:ext uri="{BB962C8B-B14F-4D97-AF65-F5344CB8AC3E}">
        <p14:creationId xmlns:p14="http://schemas.microsoft.com/office/powerpoint/2010/main" val="4085233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06" y="146520"/>
            <a:ext cx="1286370" cy="17790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39310" y="409903"/>
            <a:ext cx="1776249" cy="369332"/>
          </a:xfrm>
          <a:prstGeom prst="rect">
            <a:avLst/>
          </a:prstGeom>
          <a:noFill/>
        </p:spPr>
        <p:txBody>
          <a:bodyPr wrap="square" rtlCol="0">
            <a:spAutoFit/>
          </a:bodyPr>
          <a:lstStyle/>
          <a:p>
            <a:r>
              <a:rPr lang="en-GB" b="1" u="sng" dirty="0" smtClean="0">
                <a:latin typeface="Century Gothic" panose="020B0502020202020204" pitchFamily="34" charset="0"/>
              </a:rPr>
              <a:t>Weekly Prayer</a:t>
            </a:r>
            <a:endParaRPr lang="en-GB" b="1" u="sng" dirty="0">
              <a:latin typeface="Century Gothic" panose="020B0502020202020204" pitchFamily="34" charset="0"/>
            </a:endParaRPr>
          </a:p>
        </p:txBody>
      </p:sp>
      <p:sp>
        <p:nvSpPr>
          <p:cNvPr id="5" name="Rectangle 4"/>
          <p:cNvSpPr/>
          <p:nvPr/>
        </p:nvSpPr>
        <p:spPr>
          <a:xfrm>
            <a:off x="1923393" y="1036031"/>
            <a:ext cx="8807670" cy="646331"/>
          </a:xfrm>
          <a:prstGeom prst="rect">
            <a:avLst/>
          </a:prstGeom>
        </p:spPr>
        <p:txBody>
          <a:bodyPr wrap="square">
            <a:spAutoFit/>
          </a:bodyPr>
          <a:lstStyle/>
          <a:p>
            <a:pPr algn="ctr"/>
            <a:r>
              <a:rPr lang="en-GB" dirty="0" smtClean="0">
                <a:latin typeface="Century Gothic" panose="020B0502020202020204" pitchFamily="34" charset="0"/>
              </a:rPr>
              <a:t>“Be still, and know that I am God”</a:t>
            </a:r>
          </a:p>
          <a:p>
            <a:pPr algn="r"/>
            <a:r>
              <a:rPr lang="en-GB" dirty="0" smtClean="0">
                <a:latin typeface="Century Gothic" panose="020B0502020202020204" pitchFamily="34" charset="0"/>
              </a:rPr>
              <a:t>Psalm 46:10 </a:t>
            </a:r>
            <a:endParaRPr lang="en-GB" dirty="0">
              <a:latin typeface="Century Gothic" panose="020B0502020202020204" pitchFamily="34" charset="0"/>
            </a:endParaRPr>
          </a:p>
        </p:txBody>
      </p:sp>
      <p:sp>
        <p:nvSpPr>
          <p:cNvPr id="8" name="Rectangle 7"/>
          <p:cNvSpPr/>
          <p:nvPr/>
        </p:nvSpPr>
        <p:spPr>
          <a:xfrm>
            <a:off x="3048000" y="1962329"/>
            <a:ext cx="6096000" cy="4194674"/>
          </a:xfrm>
          <a:prstGeom prst="rect">
            <a:avLst/>
          </a:prstGeom>
        </p:spPr>
        <p:txBody>
          <a:bodyPr>
            <a:spAutoFit/>
          </a:bodyPr>
          <a:lstStyle/>
          <a:p>
            <a:pPr algn="ctr">
              <a:lnSpc>
                <a:spcPct val="150000"/>
              </a:lnSpc>
            </a:pPr>
            <a:r>
              <a:rPr lang="en-GB" dirty="0" smtClean="0">
                <a:latin typeface="Century Gothic" panose="020B0502020202020204" pitchFamily="34" charset="0"/>
              </a:rPr>
              <a:t>Heavenly Father,</a:t>
            </a:r>
          </a:p>
          <a:p>
            <a:pPr algn="ctr">
              <a:lnSpc>
                <a:spcPct val="150000"/>
              </a:lnSpc>
            </a:pPr>
            <a:r>
              <a:rPr lang="en-GB" dirty="0" smtClean="0">
                <a:latin typeface="Century Gothic" panose="020B0502020202020204" pitchFamily="34" charset="0"/>
              </a:rPr>
              <a:t>May my day be blessed</a:t>
            </a:r>
          </a:p>
          <a:p>
            <a:pPr algn="ctr">
              <a:lnSpc>
                <a:spcPct val="150000"/>
              </a:lnSpc>
            </a:pPr>
            <a:r>
              <a:rPr lang="en-GB" dirty="0" smtClean="0">
                <a:latin typeface="Century Gothic" panose="020B0502020202020204" pitchFamily="34" charset="0"/>
              </a:rPr>
              <a:t>by moments of quietness,</a:t>
            </a:r>
          </a:p>
          <a:p>
            <a:pPr algn="ctr">
              <a:lnSpc>
                <a:spcPct val="150000"/>
              </a:lnSpc>
            </a:pPr>
            <a:r>
              <a:rPr lang="en-GB" dirty="0" smtClean="0">
                <a:latin typeface="Century Gothic" panose="020B0502020202020204" pitchFamily="34" charset="0"/>
              </a:rPr>
              <a:t>light in my darkness,</a:t>
            </a:r>
          </a:p>
          <a:p>
            <a:pPr algn="ctr">
              <a:lnSpc>
                <a:spcPct val="150000"/>
              </a:lnSpc>
            </a:pPr>
            <a:r>
              <a:rPr lang="en-GB" dirty="0" smtClean="0">
                <a:latin typeface="Century Gothic" panose="020B0502020202020204" pitchFamily="34" charset="0"/>
              </a:rPr>
              <a:t>strength in my weakness,</a:t>
            </a:r>
          </a:p>
          <a:p>
            <a:pPr algn="ctr">
              <a:lnSpc>
                <a:spcPct val="150000"/>
              </a:lnSpc>
            </a:pPr>
            <a:r>
              <a:rPr lang="en-GB" dirty="0" smtClean="0">
                <a:latin typeface="Century Gothic" panose="020B0502020202020204" pitchFamily="34" charset="0"/>
              </a:rPr>
              <a:t>grace in my meekness,</a:t>
            </a:r>
          </a:p>
          <a:p>
            <a:pPr algn="ctr">
              <a:lnSpc>
                <a:spcPct val="150000"/>
              </a:lnSpc>
            </a:pPr>
            <a:r>
              <a:rPr lang="en-GB" dirty="0" smtClean="0">
                <a:latin typeface="Century Gothic" panose="020B0502020202020204" pitchFamily="34" charset="0"/>
              </a:rPr>
              <a:t>joy in my gladness,</a:t>
            </a:r>
          </a:p>
          <a:p>
            <a:pPr algn="ctr">
              <a:lnSpc>
                <a:spcPct val="150000"/>
              </a:lnSpc>
            </a:pPr>
            <a:r>
              <a:rPr lang="en-GB" dirty="0" smtClean="0">
                <a:latin typeface="Century Gothic" panose="020B0502020202020204" pitchFamily="34" charset="0"/>
              </a:rPr>
              <a:t>peace in my stillness.</a:t>
            </a:r>
          </a:p>
          <a:p>
            <a:pPr algn="ctr">
              <a:lnSpc>
                <a:spcPct val="150000"/>
              </a:lnSpc>
            </a:pPr>
            <a:r>
              <a:rPr lang="en-GB" dirty="0" smtClean="0">
                <a:latin typeface="Century Gothic" panose="020B0502020202020204" pitchFamily="34" charset="0"/>
              </a:rPr>
              <a:t>May my day be blessed.</a:t>
            </a:r>
          </a:p>
          <a:p>
            <a:pPr algn="ctr">
              <a:lnSpc>
                <a:spcPct val="150000"/>
              </a:lnSpc>
            </a:pPr>
            <a:r>
              <a:rPr lang="en-GB" dirty="0" smtClean="0">
                <a:latin typeface="Century Gothic" panose="020B0502020202020204" pitchFamily="34" charset="0"/>
              </a:rPr>
              <a:t>We ask this prayer through Christ our Lord. Amen.</a:t>
            </a:r>
          </a:p>
        </p:txBody>
      </p:sp>
    </p:spTree>
    <p:extLst>
      <p:ext uri="{BB962C8B-B14F-4D97-AF65-F5344CB8AC3E}">
        <p14:creationId xmlns:p14="http://schemas.microsoft.com/office/powerpoint/2010/main" val="2780062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06" y="66562"/>
            <a:ext cx="1286370" cy="17790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12883" y="472966"/>
            <a:ext cx="2196662" cy="369332"/>
          </a:xfrm>
          <a:prstGeom prst="rect">
            <a:avLst/>
          </a:prstGeom>
          <a:noFill/>
        </p:spPr>
        <p:txBody>
          <a:bodyPr wrap="square" rtlCol="0">
            <a:spAutoFit/>
          </a:bodyPr>
          <a:lstStyle/>
          <a:p>
            <a:r>
              <a:rPr lang="en-GB" b="1" u="sng" dirty="0" smtClean="0">
                <a:latin typeface="Century Gothic" panose="020B0502020202020204" pitchFamily="34" charset="0"/>
              </a:rPr>
              <a:t>Saint of the Week</a:t>
            </a:r>
            <a:endParaRPr lang="en-GB" b="1" u="sng" dirty="0">
              <a:latin typeface="Century Gothic" panose="020B0502020202020204" pitchFamily="34" charset="0"/>
            </a:endParaRPr>
          </a:p>
        </p:txBody>
      </p:sp>
      <p:sp>
        <p:nvSpPr>
          <p:cNvPr id="4" name="Rectangle 3"/>
          <p:cNvSpPr/>
          <p:nvPr/>
        </p:nvSpPr>
        <p:spPr>
          <a:xfrm>
            <a:off x="1912883" y="842298"/>
            <a:ext cx="2717411" cy="923330"/>
          </a:xfrm>
          <a:prstGeom prst="rect">
            <a:avLst/>
          </a:prstGeom>
        </p:spPr>
        <p:txBody>
          <a:bodyPr wrap="none">
            <a:spAutoFit/>
          </a:bodyPr>
          <a:lstStyle/>
          <a:p>
            <a:pPr>
              <a:lnSpc>
                <a:spcPct val="150000"/>
              </a:lnSpc>
            </a:pPr>
            <a:r>
              <a:rPr lang="en-GB" b="0" i="0" dirty="0" smtClean="0">
                <a:solidFill>
                  <a:srgbClr val="333333"/>
                </a:solidFill>
                <a:effectLst/>
                <a:latin typeface="Century Gothic" panose="020B0502020202020204" pitchFamily="34" charset="0"/>
              </a:rPr>
              <a:t>Saint </a:t>
            </a:r>
            <a:r>
              <a:rPr lang="en-GB" dirty="0" err="1" smtClean="0">
                <a:solidFill>
                  <a:srgbClr val="333333"/>
                </a:solidFill>
                <a:latin typeface="Century Gothic" panose="020B0502020202020204" pitchFamily="34" charset="0"/>
              </a:rPr>
              <a:t>Scholastica</a:t>
            </a:r>
            <a:endParaRPr lang="en-GB" b="0" i="0" dirty="0" smtClean="0">
              <a:solidFill>
                <a:srgbClr val="333333"/>
              </a:solidFill>
              <a:effectLst/>
              <a:latin typeface="Century Gothic" panose="020B0502020202020204" pitchFamily="34" charset="0"/>
            </a:endParaRPr>
          </a:p>
          <a:p>
            <a:pPr>
              <a:lnSpc>
                <a:spcPct val="150000"/>
              </a:lnSpc>
            </a:pPr>
            <a:r>
              <a:rPr lang="en-GB" dirty="0" smtClean="0">
                <a:solidFill>
                  <a:srgbClr val="333333"/>
                </a:solidFill>
                <a:latin typeface="Century Gothic" panose="020B0502020202020204" pitchFamily="34" charset="0"/>
              </a:rPr>
              <a:t>Feast Day: 10 February</a:t>
            </a:r>
            <a:endParaRPr lang="en-GB" b="0" i="0" dirty="0">
              <a:solidFill>
                <a:srgbClr val="333333"/>
              </a:solidFill>
              <a:effectLst/>
              <a:latin typeface="Century Gothic" panose="020B0502020202020204" pitchFamily="34" charset="0"/>
            </a:endParaRPr>
          </a:p>
        </p:txBody>
      </p:sp>
      <p:sp>
        <p:nvSpPr>
          <p:cNvPr id="5" name="TextBox 4"/>
          <p:cNvSpPr txBox="1"/>
          <p:nvPr/>
        </p:nvSpPr>
        <p:spPr>
          <a:xfrm>
            <a:off x="0" y="5464973"/>
            <a:ext cx="11897711" cy="1323439"/>
          </a:xfrm>
          <a:prstGeom prst="rect">
            <a:avLst/>
          </a:prstGeom>
          <a:noFill/>
        </p:spPr>
        <p:txBody>
          <a:bodyPr wrap="square" rtlCol="0">
            <a:spAutoFit/>
          </a:bodyPr>
          <a:lstStyle/>
          <a:p>
            <a:pPr algn="ctr"/>
            <a:r>
              <a:rPr lang="en-GB" sz="1600" b="1" u="sng" dirty="0">
                <a:latin typeface="Century Gothic" panose="020B0502020202020204" pitchFamily="34" charset="0"/>
              </a:rPr>
              <a:t>P</a:t>
            </a:r>
            <a:r>
              <a:rPr lang="en-GB" sz="1600" b="1" u="sng" dirty="0" smtClean="0">
                <a:latin typeface="Century Gothic" panose="020B0502020202020204" pitchFamily="34" charset="0"/>
              </a:rPr>
              <a:t>rayer to Saint </a:t>
            </a:r>
            <a:r>
              <a:rPr lang="en-GB" sz="1600" b="1" u="sng" dirty="0" err="1" smtClean="0">
                <a:latin typeface="Century Gothic" panose="020B0502020202020204" pitchFamily="34" charset="0"/>
              </a:rPr>
              <a:t>Scholastica</a:t>
            </a:r>
            <a:endParaRPr lang="en-GB" sz="1600" b="1" u="sng" dirty="0" smtClean="0">
              <a:latin typeface="Century Gothic" panose="020B0502020202020204" pitchFamily="34" charset="0"/>
            </a:endParaRPr>
          </a:p>
          <a:p>
            <a:pPr algn="ctr"/>
            <a:r>
              <a:rPr lang="en-GB" sz="1600" dirty="0" smtClean="0">
                <a:latin typeface="Century Gothic" panose="020B0502020202020204" pitchFamily="34" charset="0"/>
              </a:rPr>
              <a:t>O God, to show us where innocence leads, you made the soul of your virgin Saint </a:t>
            </a:r>
            <a:r>
              <a:rPr lang="en-GB" sz="1600" dirty="0" err="1" smtClean="0">
                <a:latin typeface="Century Gothic" panose="020B0502020202020204" pitchFamily="34" charset="0"/>
              </a:rPr>
              <a:t>Scholastica</a:t>
            </a:r>
            <a:r>
              <a:rPr lang="en-GB" sz="1600" dirty="0" smtClean="0">
                <a:latin typeface="Century Gothic" panose="020B0502020202020204" pitchFamily="34" charset="0"/>
              </a:rPr>
              <a:t> soar to heaven like a dove in flight. Grant through her merits and her prayers that we may so live in innocence as to attain to joys everlasting. This we ask through our Lord Jesus Christ, Your Son, Who lives and reigns with You and the Holy Spirit, One God, forever and ever. Amen</a:t>
            </a:r>
          </a:p>
        </p:txBody>
      </p:sp>
      <p:sp>
        <p:nvSpPr>
          <p:cNvPr id="6" name="Rectangle 5"/>
          <p:cNvSpPr/>
          <p:nvPr/>
        </p:nvSpPr>
        <p:spPr>
          <a:xfrm>
            <a:off x="210206" y="1845585"/>
            <a:ext cx="8292663" cy="3754874"/>
          </a:xfrm>
          <a:prstGeom prst="rect">
            <a:avLst/>
          </a:prstGeom>
        </p:spPr>
        <p:txBody>
          <a:bodyPr wrap="square">
            <a:spAutoFit/>
          </a:bodyPr>
          <a:lstStyle/>
          <a:p>
            <a:r>
              <a:rPr lang="en-GB" sz="1400" dirty="0" smtClean="0">
                <a:latin typeface="Century Gothic" panose="020B0502020202020204" pitchFamily="34" charset="0"/>
              </a:rPr>
              <a:t>Born in 480 of wealthy parents, twins </a:t>
            </a:r>
            <a:r>
              <a:rPr lang="en-GB" sz="1400" dirty="0" err="1" smtClean="0">
                <a:latin typeface="Century Gothic" panose="020B0502020202020204" pitchFamily="34" charset="0"/>
              </a:rPr>
              <a:t>Scholastica</a:t>
            </a:r>
            <a:r>
              <a:rPr lang="en-GB" sz="1400" dirty="0" smtClean="0">
                <a:latin typeface="Century Gothic" panose="020B0502020202020204" pitchFamily="34" charset="0"/>
              </a:rPr>
              <a:t> and Benedict were brought up together until he left central Italy for Rome to continue his studies. Little is known of </a:t>
            </a:r>
            <a:r>
              <a:rPr lang="en-GB" sz="1400" dirty="0" err="1" smtClean="0">
                <a:latin typeface="Century Gothic" panose="020B0502020202020204" pitchFamily="34" charset="0"/>
              </a:rPr>
              <a:t>Scholastica’s</a:t>
            </a:r>
            <a:r>
              <a:rPr lang="en-GB" sz="1400" dirty="0" smtClean="0">
                <a:latin typeface="Century Gothic" panose="020B0502020202020204" pitchFamily="34" charset="0"/>
              </a:rPr>
              <a:t> early life. She founded a religious community for women near Monte </a:t>
            </a:r>
            <a:r>
              <a:rPr lang="en-GB" sz="1400" dirty="0" err="1" smtClean="0">
                <a:latin typeface="Century Gothic" panose="020B0502020202020204" pitchFamily="34" charset="0"/>
              </a:rPr>
              <a:t>Cassino</a:t>
            </a:r>
            <a:r>
              <a:rPr lang="en-GB" sz="1400" dirty="0" smtClean="0">
                <a:latin typeface="Century Gothic" panose="020B0502020202020204" pitchFamily="34" charset="0"/>
              </a:rPr>
              <a:t>, five miles from where her brother governed a monastery. The twins visited each other once a year in a farmhouse because </a:t>
            </a:r>
            <a:r>
              <a:rPr lang="en-GB" sz="1400" dirty="0" err="1" smtClean="0">
                <a:latin typeface="Century Gothic" panose="020B0502020202020204" pitchFamily="34" charset="0"/>
              </a:rPr>
              <a:t>Scholastica</a:t>
            </a:r>
            <a:r>
              <a:rPr lang="en-GB" sz="1400" dirty="0" smtClean="0">
                <a:latin typeface="Century Gothic" panose="020B0502020202020204" pitchFamily="34" charset="0"/>
              </a:rPr>
              <a:t> was not permitted inside the monastery. They spent these times discussing spiritual matters. According to the Dialogues of St. Gregory the Great, the brother and sister spent their last day together in prayer and conversation. </a:t>
            </a:r>
            <a:r>
              <a:rPr lang="en-GB" sz="1400" dirty="0" err="1" smtClean="0">
                <a:latin typeface="Century Gothic" panose="020B0502020202020204" pitchFamily="34" charset="0"/>
              </a:rPr>
              <a:t>Scholastica</a:t>
            </a:r>
            <a:r>
              <a:rPr lang="en-GB" sz="1400" dirty="0" smtClean="0">
                <a:latin typeface="Century Gothic" panose="020B0502020202020204" pitchFamily="34" charset="0"/>
              </a:rPr>
              <a:t> sensed her death was close at hand and she begged Benedict to stay with her until the next day. He refused her request because he did not want to spend a night outside the monastery, thus breaking his own Rule. </a:t>
            </a:r>
            <a:r>
              <a:rPr lang="en-GB" sz="1400" dirty="0" err="1" smtClean="0">
                <a:latin typeface="Century Gothic" panose="020B0502020202020204" pitchFamily="34" charset="0"/>
              </a:rPr>
              <a:t>Scholastica</a:t>
            </a:r>
            <a:r>
              <a:rPr lang="en-GB" sz="1400" dirty="0" smtClean="0">
                <a:latin typeface="Century Gothic" panose="020B0502020202020204" pitchFamily="34" charset="0"/>
              </a:rPr>
              <a:t> asked God to let her brother remain and a severe thunderstorm broke out, preventing Benedict and his monks from returning to the abbey. Benedict cried out, “God forgive you, Sister. What have you done?” </a:t>
            </a:r>
            <a:r>
              <a:rPr lang="en-GB" sz="1400" dirty="0" err="1" smtClean="0">
                <a:latin typeface="Century Gothic" panose="020B0502020202020204" pitchFamily="34" charset="0"/>
              </a:rPr>
              <a:t>Scholastica</a:t>
            </a:r>
            <a:r>
              <a:rPr lang="en-GB" sz="1400" dirty="0" smtClean="0">
                <a:latin typeface="Century Gothic" panose="020B0502020202020204" pitchFamily="34" charset="0"/>
              </a:rPr>
              <a:t> replied, “I asked a favour of you and you refused. I asked it of God and he granted it.”</a:t>
            </a:r>
          </a:p>
          <a:p>
            <a:r>
              <a:rPr lang="en-GB" sz="1400" dirty="0" smtClean="0">
                <a:latin typeface="Century Gothic" panose="020B0502020202020204" pitchFamily="34" charset="0"/>
              </a:rPr>
              <a:t>Brother and sister parted the next morning after their long discussion. Three days later, Benedict was praying in his monastery and saw the soul of his sister rising heavenward in the form of a white dove. Benedict then announced the death of his sister to the monks and later buried her in the tomb he had prepared for himself.</a:t>
            </a:r>
            <a:endParaRPr lang="en-GB" sz="1400" dirty="0">
              <a:latin typeface="Century Gothic" panose="020B0502020202020204" pitchFamily="34" charset="0"/>
            </a:endParaRPr>
          </a:p>
        </p:txBody>
      </p:sp>
      <p:pic>
        <p:nvPicPr>
          <p:cNvPr id="8" name="Picture 2" descr="St. Scholastica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1634" y="472966"/>
            <a:ext cx="3717312" cy="4758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923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06" y="146520"/>
            <a:ext cx="1286370" cy="17790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23393" y="493986"/>
            <a:ext cx="2722179" cy="369332"/>
          </a:xfrm>
          <a:prstGeom prst="rect">
            <a:avLst/>
          </a:prstGeom>
          <a:noFill/>
        </p:spPr>
        <p:txBody>
          <a:bodyPr wrap="square" rtlCol="0">
            <a:spAutoFit/>
          </a:bodyPr>
          <a:lstStyle/>
          <a:p>
            <a:r>
              <a:rPr lang="en-GB" b="1" u="sng" dirty="0" smtClean="0">
                <a:latin typeface="Century Gothic" panose="020B0502020202020204" pitchFamily="34" charset="0"/>
              </a:rPr>
              <a:t>Quote of the Week</a:t>
            </a:r>
            <a:endParaRPr lang="en-GB" b="1" u="sng" dirty="0">
              <a:latin typeface="Century Gothic" panose="020B0502020202020204" pitchFamily="34" charset="0"/>
            </a:endParaRPr>
          </a:p>
        </p:txBody>
      </p:sp>
      <p:pic>
        <p:nvPicPr>
          <p:cNvPr id="3074" name="Picture 2" descr="Image result for peace and quiet qu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4482" y="863318"/>
            <a:ext cx="6001407" cy="60014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874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06" y="146520"/>
            <a:ext cx="1286370" cy="17790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02675" y="292410"/>
            <a:ext cx="5812222" cy="923330"/>
          </a:xfrm>
          <a:prstGeom prst="rect">
            <a:avLst/>
          </a:prstGeom>
          <a:noFill/>
        </p:spPr>
        <p:txBody>
          <a:bodyPr wrap="square" rtlCol="0">
            <a:spAutoFit/>
          </a:bodyPr>
          <a:lstStyle/>
          <a:p>
            <a:r>
              <a:rPr lang="en-GB" b="1" u="sng" dirty="0" err="1" smtClean="0">
                <a:latin typeface="Century Gothic" panose="020B0502020202020204" pitchFamily="34" charset="0"/>
              </a:rPr>
              <a:t>Ullathorne</a:t>
            </a:r>
            <a:r>
              <a:rPr lang="en-GB" b="1" u="sng" dirty="0" smtClean="0">
                <a:latin typeface="Century Gothic" panose="020B0502020202020204" pitchFamily="34" charset="0"/>
              </a:rPr>
              <a:t> Way</a:t>
            </a:r>
          </a:p>
          <a:p>
            <a:endParaRPr lang="en-GB" dirty="0">
              <a:latin typeface="Century Gothic" panose="020B0502020202020204" pitchFamily="34" charset="0"/>
            </a:endParaRPr>
          </a:p>
          <a:p>
            <a:r>
              <a:rPr lang="en-GB" dirty="0" smtClean="0">
                <a:latin typeface="Century Gothic" panose="020B0502020202020204" pitchFamily="34" charset="0"/>
              </a:rPr>
              <a:t>This terms focus is Faith-Filled and Prophetic</a:t>
            </a:r>
            <a:endParaRPr lang="en-GB" dirty="0">
              <a:latin typeface="Century Gothic" panose="020B0502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63614"/>
            <a:ext cx="5543745" cy="3694386"/>
          </a:xfrm>
          <a:prstGeom prst="rect">
            <a:avLst/>
          </a:prstGeom>
          <a:ln>
            <a:noFill/>
          </a:ln>
          <a:effectLst>
            <a:softEdge rad="112500"/>
          </a:effec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060" t="748" r="2572" b="15526"/>
          <a:stretch/>
        </p:blipFill>
        <p:spPr>
          <a:xfrm>
            <a:off x="4320935" y="1215740"/>
            <a:ext cx="7750518" cy="4582510"/>
          </a:xfrm>
          <a:prstGeom prst="rect">
            <a:avLst/>
          </a:prstGeom>
          <a:ln>
            <a:noFill/>
          </a:ln>
          <a:effectLst>
            <a:softEdge rad="112500"/>
          </a:effectLst>
        </p:spPr>
      </p:pic>
    </p:spTree>
    <p:extLst>
      <p:ext uri="{BB962C8B-B14F-4D97-AF65-F5344CB8AC3E}">
        <p14:creationId xmlns:p14="http://schemas.microsoft.com/office/powerpoint/2010/main" val="11742623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858</Words>
  <Application>Microsoft Office PowerPoint</Application>
  <PresentationFormat>Widescreen</PresentationFormat>
  <Paragraphs>39</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Stundon</dc:creator>
  <cp:lastModifiedBy>Lauren Stundon</cp:lastModifiedBy>
  <cp:revision>9</cp:revision>
  <dcterms:created xsi:type="dcterms:W3CDTF">2021-02-04T11:05:21Z</dcterms:created>
  <dcterms:modified xsi:type="dcterms:W3CDTF">2021-02-05T09:36:23Z</dcterms:modified>
</cp:coreProperties>
</file>