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7" r:id="rId5"/>
    <p:sldId id="272" r:id="rId6"/>
    <p:sldId id="266"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85777" autoAdjust="0"/>
  </p:normalViewPr>
  <p:slideViewPr>
    <p:cSldViewPr snapToGrid="0">
      <p:cViewPr varScale="1">
        <p:scale>
          <a:sx n="78" d="100"/>
          <a:sy n="78" d="100"/>
        </p:scale>
        <p:origin x="912" y="90"/>
      </p:cViewPr>
      <p:guideLst/>
    </p:cSldViewPr>
  </p:slideViewPr>
  <p:notesTextViewPr>
    <p:cViewPr>
      <p:scale>
        <a:sx n="1" d="1"/>
        <a:sy n="1" d="1"/>
      </p:scale>
      <p:origin x="0" y="-10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1F316-41E6-4533-B497-675E28750DB3}" type="datetimeFigureOut">
              <a:rPr lang="en-GB" smtClean="0"/>
              <a:t>27/04/2020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BEB896-74E1-43A1-AEF7-BA0063185D0D}" type="slidenum">
              <a:rPr lang="en-GB" smtClean="0"/>
              <a:t>‹#›</a:t>
            </a:fld>
            <a:endParaRPr lang="en-GB"/>
          </a:p>
        </p:txBody>
      </p:sp>
    </p:spTree>
    <p:extLst>
      <p:ext uri="{BB962C8B-B14F-4D97-AF65-F5344CB8AC3E}">
        <p14:creationId xmlns:p14="http://schemas.microsoft.com/office/powerpoint/2010/main" val="762760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Fy4A4fkbco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BEB896-74E1-43A1-AEF7-BA0063185D0D}" type="slidenum">
              <a:rPr lang="en-GB" smtClean="0"/>
              <a:t>3</a:t>
            </a:fld>
            <a:endParaRPr lang="en-GB"/>
          </a:p>
        </p:txBody>
      </p:sp>
    </p:spTree>
    <p:extLst>
      <p:ext uri="{BB962C8B-B14F-4D97-AF65-F5344CB8AC3E}">
        <p14:creationId xmlns:p14="http://schemas.microsoft.com/office/powerpoint/2010/main" val="2605944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BEB896-74E1-43A1-AEF7-BA0063185D0D}" type="slidenum">
              <a:rPr lang="en-GB" smtClean="0"/>
              <a:t>4</a:t>
            </a:fld>
            <a:endParaRPr lang="en-GB"/>
          </a:p>
        </p:txBody>
      </p:sp>
    </p:spTree>
    <p:extLst>
      <p:ext uri="{BB962C8B-B14F-4D97-AF65-F5344CB8AC3E}">
        <p14:creationId xmlns:p14="http://schemas.microsoft.com/office/powerpoint/2010/main" val="3281206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https://www.youtube.com/watch?v=Fy4A4fkbcoY</a:t>
            </a:r>
            <a:endParaRPr lang="en-GB" dirty="0" smtClean="0"/>
          </a:p>
          <a:p>
            <a:r>
              <a:rPr lang="en-GB" sz="1200" b="0" kern="1200" dirty="0" smtClean="0">
                <a:solidFill>
                  <a:schemeClr val="tx1"/>
                </a:solidFill>
                <a:effectLst/>
                <a:latin typeface="+mn-lt"/>
                <a:ea typeface="+mn-ea"/>
                <a:cs typeface="+mn-cs"/>
              </a:rPr>
              <a:t>Follow me follow me hymn</a:t>
            </a:r>
          </a:p>
          <a:p>
            <a:r>
              <a:rPr lang="en-GB" dirty="0" smtClean="0">
                <a:effectLst/>
              </a:rPr>
              <a:t>246,498 views</a:t>
            </a:r>
          </a:p>
          <a:p>
            <a:r>
              <a:rPr lang="en-GB" dirty="0" smtClean="0">
                <a:effectLst/>
              </a:rPr>
              <a:t>•Jan 20, 2012</a:t>
            </a:r>
          </a:p>
          <a:p>
            <a:r>
              <a:rPr lang="en-GB" dirty="0" smtClean="0">
                <a:effectLst/>
              </a:rPr>
              <a:t/>
            </a:r>
            <a:br>
              <a:rPr lang="en-GB" dirty="0" smtClean="0">
                <a:effectLst/>
              </a:rPr>
            </a:br>
            <a:endParaRPr lang="en-GB" dirty="0"/>
          </a:p>
        </p:txBody>
      </p:sp>
      <p:sp>
        <p:nvSpPr>
          <p:cNvPr id="4" name="Slide Number Placeholder 3"/>
          <p:cNvSpPr>
            <a:spLocks noGrp="1"/>
          </p:cNvSpPr>
          <p:nvPr>
            <p:ph type="sldNum" sz="quarter" idx="10"/>
          </p:nvPr>
        </p:nvSpPr>
        <p:spPr/>
        <p:txBody>
          <a:bodyPr/>
          <a:lstStyle/>
          <a:p>
            <a:fld id="{E4BEB896-74E1-43A1-AEF7-BA0063185D0D}" type="slidenum">
              <a:rPr lang="en-GB" smtClean="0"/>
              <a:t>7</a:t>
            </a:fld>
            <a:endParaRPr lang="en-GB"/>
          </a:p>
        </p:txBody>
      </p:sp>
    </p:spTree>
    <p:extLst>
      <p:ext uri="{BB962C8B-B14F-4D97-AF65-F5344CB8AC3E}">
        <p14:creationId xmlns:p14="http://schemas.microsoft.com/office/powerpoint/2010/main" val="343876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3ECABC-D5DD-43E8-B57D-3456C1426E63}"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72510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3ECABC-D5DD-43E8-B57D-3456C1426E63}"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1243892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3ECABC-D5DD-43E8-B57D-3456C1426E63}"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142789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3ECABC-D5DD-43E8-B57D-3456C1426E63}"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199253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3ECABC-D5DD-43E8-B57D-3456C1426E63}"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57947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3ECABC-D5DD-43E8-B57D-3456C1426E63}"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83758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3ECABC-D5DD-43E8-B57D-3456C1426E63}"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249455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3ECABC-D5DD-43E8-B57D-3456C1426E63}"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394276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ECABC-D5DD-43E8-B57D-3456C1426E63}"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160296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3ECABC-D5DD-43E8-B57D-3456C1426E63}"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374587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3ECABC-D5DD-43E8-B57D-3456C1426E63}"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A2998B-284E-46E3-A8FA-C4B6170C4703}" type="slidenum">
              <a:rPr lang="en-GB" smtClean="0"/>
              <a:t>‹#›</a:t>
            </a:fld>
            <a:endParaRPr lang="en-GB"/>
          </a:p>
        </p:txBody>
      </p:sp>
    </p:spTree>
    <p:extLst>
      <p:ext uri="{BB962C8B-B14F-4D97-AF65-F5344CB8AC3E}">
        <p14:creationId xmlns:p14="http://schemas.microsoft.com/office/powerpoint/2010/main" val="3141782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ECABC-D5DD-43E8-B57D-3456C1426E63}" type="datetimeFigureOut">
              <a:rPr lang="en-GB" smtClean="0"/>
              <a:t>27/04/2020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2998B-284E-46E3-A8FA-C4B6170C4703}" type="slidenum">
              <a:rPr lang="en-GB" smtClean="0"/>
              <a:t>‹#›</a:t>
            </a:fld>
            <a:endParaRPr lang="en-GB"/>
          </a:p>
        </p:txBody>
      </p:sp>
    </p:spTree>
    <p:extLst>
      <p:ext uri="{BB962C8B-B14F-4D97-AF65-F5344CB8AC3E}">
        <p14:creationId xmlns:p14="http://schemas.microsoft.com/office/powerpoint/2010/main" val="3779998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Wednesday 29</a:t>
            </a:r>
            <a:r>
              <a:rPr lang="en-GB" baseline="30000" dirty="0" smtClean="0"/>
              <a:t>th</a:t>
            </a:r>
            <a:r>
              <a:rPr lang="en-GB" dirty="0" smtClean="0"/>
              <a:t> </a:t>
            </a:r>
            <a:r>
              <a:rPr lang="en-GB" dirty="0" smtClean="0"/>
              <a:t>April </a:t>
            </a:r>
            <a:endParaRPr lang="en-GB" dirty="0"/>
          </a:p>
        </p:txBody>
      </p:sp>
      <p:sp>
        <p:nvSpPr>
          <p:cNvPr id="3" name="Subtitle 2"/>
          <p:cNvSpPr>
            <a:spLocks noGrp="1"/>
          </p:cNvSpPr>
          <p:nvPr>
            <p:ph type="subTitle" idx="1"/>
          </p:nvPr>
        </p:nvSpPr>
        <p:spPr/>
        <p:txBody>
          <a:bodyPr>
            <a:normAutofit fontScale="77500" lnSpcReduction="20000"/>
          </a:bodyPr>
          <a:lstStyle/>
          <a:p>
            <a:r>
              <a:rPr lang="en-GB" dirty="0" smtClean="0"/>
              <a:t>We are currently in the Third week of Easter.</a:t>
            </a:r>
          </a:p>
          <a:p>
            <a:r>
              <a:rPr lang="en-GB" dirty="0" smtClean="0"/>
              <a:t>Easter Sunday was 12</a:t>
            </a:r>
            <a:r>
              <a:rPr lang="en-GB" baseline="30000" dirty="0" smtClean="0"/>
              <a:t>th</a:t>
            </a:r>
            <a:r>
              <a:rPr lang="en-GB" dirty="0" smtClean="0"/>
              <a:t> April. </a:t>
            </a:r>
          </a:p>
          <a:p>
            <a:r>
              <a:rPr lang="en-GB" dirty="0" smtClean="0"/>
              <a:t>In church the altar cloth would be white and the priest would be wearing white garments. </a:t>
            </a:r>
            <a:endParaRPr lang="en-GB" dirty="0" smtClean="0"/>
          </a:p>
          <a:p>
            <a:endParaRPr lang="en-GB" dirty="0"/>
          </a:p>
          <a:p>
            <a:r>
              <a:rPr lang="en-GB" dirty="0" smtClean="0"/>
              <a:t>Today is the feast day of Saint Catherine of Siena, last years tag line! </a:t>
            </a:r>
            <a:endParaRPr lang="en-GB" dirty="0"/>
          </a:p>
        </p:txBody>
      </p:sp>
      <p:sp>
        <p:nvSpPr>
          <p:cNvPr id="4" name="TextBox 3"/>
          <p:cNvSpPr txBox="1"/>
          <p:nvPr/>
        </p:nvSpPr>
        <p:spPr>
          <a:xfrm>
            <a:off x="3194462" y="439387"/>
            <a:ext cx="6733309" cy="369332"/>
          </a:xfrm>
          <a:prstGeom prst="rect">
            <a:avLst/>
          </a:prstGeom>
          <a:noFill/>
        </p:spPr>
        <p:txBody>
          <a:bodyPr wrap="square" rtlCol="0">
            <a:spAutoFit/>
          </a:bodyPr>
          <a:lstStyle/>
          <a:p>
            <a:r>
              <a:rPr lang="en-GB" dirty="0"/>
              <a:t>There are notes in the note section underneath each slide.</a:t>
            </a:r>
          </a:p>
        </p:txBody>
      </p:sp>
    </p:spTree>
    <p:extLst>
      <p:ext uri="{BB962C8B-B14F-4D97-AF65-F5344CB8AC3E}">
        <p14:creationId xmlns:p14="http://schemas.microsoft.com/office/powerpoint/2010/main" val="1012742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 us pray</a:t>
            </a:r>
            <a:endParaRPr lang="en-GB" dirty="0"/>
          </a:p>
        </p:txBody>
      </p:sp>
      <p:sp>
        <p:nvSpPr>
          <p:cNvPr id="3" name="Content Placeholder 2"/>
          <p:cNvSpPr>
            <a:spLocks noGrp="1"/>
          </p:cNvSpPr>
          <p:nvPr>
            <p:ph idx="1"/>
          </p:nvPr>
        </p:nvSpPr>
        <p:spPr/>
        <p:txBody>
          <a:bodyPr/>
          <a:lstStyle/>
          <a:p>
            <a:pPr marL="0" indent="0" algn="ctr">
              <a:buNone/>
            </a:pPr>
            <a:r>
              <a:rPr lang="en-GB" dirty="0" smtClean="0"/>
              <a:t>Dear Lord,</a:t>
            </a:r>
          </a:p>
          <a:p>
            <a:pPr marL="0" indent="0" algn="ctr">
              <a:buNone/>
            </a:pPr>
            <a:r>
              <a:rPr lang="en-GB" dirty="0" smtClean="0"/>
              <a:t>Today </a:t>
            </a:r>
            <a:r>
              <a:rPr lang="en-GB" dirty="0" smtClean="0"/>
              <a:t>we give thanks for the life and work of Saint Catherine of Siena. Catherine was a faith filled woman who did all she could be a true disciple of yours. She was generous with her talents and active in her work. We ask that Saint Catherine prays for us today. </a:t>
            </a:r>
            <a:endParaRPr lang="en-GB" dirty="0" smtClean="0"/>
          </a:p>
          <a:p>
            <a:pPr marL="0" indent="0" algn="ctr">
              <a:buNone/>
            </a:pPr>
            <a:r>
              <a:rPr lang="en-GB" dirty="0" smtClean="0"/>
              <a:t>In Jesus’ name we pray, </a:t>
            </a:r>
          </a:p>
          <a:p>
            <a:pPr marL="0" indent="0" algn="ctr">
              <a:buNone/>
            </a:pPr>
            <a:r>
              <a:rPr lang="en-GB" dirty="0" smtClean="0"/>
              <a:t>Amen</a:t>
            </a:r>
            <a:endParaRPr lang="en-GB" dirty="0"/>
          </a:p>
        </p:txBody>
      </p:sp>
    </p:spTree>
    <p:extLst>
      <p:ext uri="{BB962C8B-B14F-4D97-AF65-F5344CB8AC3E}">
        <p14:creationId xmlns:p14="http://schemas.microsoft.com/office/powerpoint/2010/main" val="2524411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669701"/>
          </a:xfrm>
        </p:spPr>
        <p:txBody>
          <a:bodyPr>
            <a:normAutofit fontScale="90000"/>
          </a:bodyPr>
          <a:lstStyle/>
          <a:p>
            <a:r>
              <a:rPr lang="en-GB" dirty="0" smtClean="0"/>
              <a:t>Bible readings: </a:t>
            </a:r>
            <a:r>
              <a:rPr lang="en-GB" dirty="0" smtClean="0"/>
              <a:t>Matthew 11:25-30</a:t>
            </a:r>
            <a:endParaRPr lang="en-GB" dirty="0"/>
          </a:p>
        </p:txBody>
      </p:sp>
      <p:sp>
        <p:nvSpPr>
          <p:cNvPr id="3" name="Content Placeholder 2"/>
          <p:cNvSpPr>
            <a:spLocks noGrp="1"/>
          </p:cNvSpPr>
          <p:nvPr>
            <p:ph idx="1"/>
          </p:nvPr>
        </p:nvSpPr>
        <p:spPr>
          <a:xfrm>
            <a:off x="128789" y="656824"/>
            <a:ext cx="11809926" cy="6201176"/>
          </a:xfrm>
        </p:spPr>
        <p:txBody>
          <a:bodyPr>
            <a:noAutofit/>
          </a:bodyPr>
          <a:lstStyle/>
          <a:p>
            <a:pPr marL="0" indent="0">
              <a:buNone/>
            </a:pPr>
            <a:r>
              <a:rPr lang="en-GB" dirty="0"/>
              <a:t>At that time Jesus said, “Father, Lord of heaven and earth! I thank you because you have shown to the unlearned what you have hidden from the wise and learned. </a:t>
            </a:r>
            <a:r>
              <a:rPr lang="en-GB" dirty="0" smtClean="0"/>
              <a:t>Yes</a:t>
            </a:r>
            <a:r>
              <a:rPr lang="en-GB" dirty="0"/>
              <a:t>, Father, this was how you were pleased to have it happen</a:t>
            </a:r>
            <a:r>
              <a:rPr lang="en-GB" dirty="0" smtClean="0"/>
              <a:t>. </a:t>
            </a:r>
            <a:r>
              <a:rPr lang="en-GB" b="1" baseline="30000" dirty="0"/>
              <a:t> </a:t>
            </a:r>
            <a:r>
              <a:rPr lang="en-GB" dirty="0"/>
              <a:t>“My Father has given me all things. No one knows the Son except the Father, and no one knows the Father except the Son and those to whom the Son chooses to reveal him.</a:t>
            </a:r>
          </a:p>
          <a:p>
            <a:pPr marL="0" indent="0">
              <a:buNone/>
            </a:pPr>
            <a:r>
              <a:rPr lang="en-GB" b="1" baseline="30000" dirty="0"/>
              <a:t> </a:t>
            </a:r>
            <a:r>
              <a:rPr lang="en-GB" dirty="0"/>
              <a:t>“Come to me, all of you who are tired from carrying heavy loads, and I will give you rest. </a:t>
            </a:r>
            <a:r>
              <a:rPr lang="en-GB" b="1" baseline="30000" dirty="0"/>
              <a:t> </a:t>
            </a:r>
            <a:r>
              <a:rPr lang="en-GB" dirty="0"/>
              <a:t>Take my yoke and put it on you, and learn from me, because I am gentle and humble in spirit; and you will find rest. </a:t>
            </a:r>
            <a:r>
              <a:rPr lang="en-GB" b="1" baseline="30000" dirty="0"/>
              <a:t> </a:t>
            </a:r>
            <a:r>
              <a:rPr lang="en-GB" dirty="0"/>
              <a:t>For the yoke I will give you is easy, and the load I will put on you is light.”</a:t>
            </a:r>
          </a:p>
          <a:p>
            <a:pPr marL="0" indent="0">
              <a:buNone/>
            </a:pPr>
            <a:endParaRPr lang="en-GB" sz="1800" dirty="0"/>
          </a:p>
        </p:txBody>
      </p:sp>
    </p:spTree>
    <p:extLst>
      <p:ext uri="{BB962C8B-B14F-4D97-AF65-F5344CB8AC3E}">
        <p14:creationId xmlns:p14="http://schemas.microsoft.com/office/powerpoint/2010/main" val="2792362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baseline="30000" dirty="0"/>
              <a:t> </a:t>
            </a:r>
            <a:r>
              <a:rPr lang="en-GB" dirty="0"/>
              <a:t>“Come to me, all of you who are tired from carrying heavy loads, and I will give you rest. </a:t>
            </a:r>
            <a:r>
              <a:rPr lang="en-GB" b="1" baseline="30000" dirty="0"/>
              <a:t> </a:t>
            </a:r>
            <a:endParaRPr lang="en-GB" dirty="0"/>
          </a:p>
        </p:txBody>
      </p:sp>
      <p:sp>
        <p:nvSpPr>
          <p:cNvPr id="3" name="Content Placeholder 2"/>
          <p:cNvSpPr>
            <a:spLocks noGrp="1"/>
          </p:cNvSpPr>
          <p:nvPr>
            <p:ph idx="1"/>
          </p:nvPr>
        </p:nvSpPr>
        <p:spPr/>
        <p:txBody>
          <a:bodyPr/>
          <a:lstStyle/>
          <a:p>
            <a:r>
              <a:rPr lang="en-GB" dirty="0" smtClean="0"/>
              <a:t>This is such a special sentence. Here Jesus is telling us that there is nothing that we cannot cope with as long as we turn to him for help. Jesus tells us that in him, we find refuge and rest. God is our loving father who will walk any and every difficult path with us. </a:t>
            </a:r>
            <a:endParaRPr lang="en-GB" dirty="0" smtClean="0"/>
          </a:p>
          <a:p>
            <a:endParaRPr lang="en-GB" dirty="0"/>
          </a:p>
          <a:p>
            <a:pPr algn="ctr"/>
            <a:endParaRPr lang="en-GB" i="1" dirty="0"/>
          </a:p>
        </p:txBody>
      </p:sp>
    </p:spTree>
    <p:extLst>
      <p:ext uri="{BB962C8B-B14F-4D97-AF65-F5344CB8AC3E}">
        <p14:creationId xmlns:p14="http://schemas.microsoft.com/office/powerpoint/2010/main" val="2654428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What are the kind of things that you think are the “heavy loads” that you are carrying now? </a:t>
            </a:r>
          </a:p>
          <a:p>
            <a:endParaRPr lang="en-GB" dirty="0"/>
          </a:p>
          <a:p>
            <a:r>
              <a:rPr lang="en-GB" dirty="0" smtClean="0"/>
              <a:t>We are living in historic times, that we all pray, will soon be over and never to return. But these historic times are bringing many difficulties and troubles. Its ok to feel sad, upset, worried and stressed about these times. That is normal. What is important is talking to family about your feelings, and….. Talking to God. </a:t>
            </a:r>
          </a:p>
          <a:p>
            <a:endParaRPr lang="en-GB" dirty="0"/>
          </a:p>
          <a:p>
            <a:r>
              <a:rPr lang="en-GB" dirty="0" smtClean="0"/>
              <a:t>So today, take time to discuss with your family how you are feeling during lockdown and then maybe, take some time to write a prayer and share it with one another and wit God. God is listening and in faith we can find rest. </a:t>
            </a:r>
            <a:endParaRPr lang="en-GB" dirty="0" smtClean="0"/>
          </a:p>
        </p:txBody>
      </p:sp>
    </p:spTree>
    <p:extLst>
      <p:ext uri="{BB962C8B-B14F-4D97-AF65-F5344CB8AC3E}">
        <p14:creationId xmlns:p14="http://schemas.microsoft.com/office/powerpoint/2010/main" val="1353412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 us pray</a:t>
            </a:r>
            <a:endParaRPr lang="en-GB" dirty="0"/>
          </a:p>
        </p:txBody>
      </p:sp>
      <p:sp>
        <p:nvSpPr>
          <p:cNvPr id="6" name="Content Placeholder 5"/>
          <p:cNvSpPr>
            <a:spLocks noGrp="1"/>
          </p:cNvSpPr>
          <p:nvPr>
            <p:ph idx="1"/>
          </p:nvPr>
        </p:nvSpPr>
        <p:spPr/>
        <p:txBody>
          <a:bodyPr/>
          <a:lstStyle/>
          <a:p>
            <a:pPr marL="0" indent="0" algn="ctr">
              <a:buNone/>
            </a:pPr>
            <a:r>
              <a:rPr lang="en-GB" dirty="0" smtClean="0"/>
              <a:t>Dear Lord, </a:t>
            </a:r>
          </a:p>
          <a:p>
            <a:pPr marL="0" indent="0" algn="ctr">
              <a:buNone/>
            </a:pPr>
            <a:r>
              <a:rPr lang="en-GB" dirty="0" smtClean="0"/>
              <a:t>Help us Lord </a:t>
            </a:r>
            <a:r>
              <a:rPr lang="en-GB" dirty="0" smtClean="0"/>
              <a:t>to support one another in these difficult times. Help us to be honest and clear with ho</a:t>
            </a:r>
            <a:r>
              <a:rPr lang="en-GB" dirty="0" smtClean="0"/>
              <a:t>w we feel and to share these thoughts with those who love us the most. </a:t>
            </a:r>
          </a:p>
          <a:p>
            <a:pPr marL="0" indent="0" algn="ctr">
              <a:buNone/>
            </a:pPr>
            <a:r>
              <a:rPr lang="en-GB" dirty="0" smtClean="0"/>
              <a:t>Help us Lord, like Saint Catherine of Siena, to turn to you in our times of need as we know that in you, we find peace and rest. </a:t>
            </a:r>
            <a:endParaRPr lang="en-GB" dirty="0" smtClean="0"/>
          </a:p>
          <a:p>
            <a:pPr marL="0" indent="0" algn="ctr">
              <a:buNone/>
            </a:pPr>
            <a:r>
              <a:rPr lang="en-GB" dirty="0" smtClean="0"/>
              <a:t>In Jesus’ name we pray, </a:t>
            </a:r>
            <a:br>
              <a:rPr lang="en-GB" dirty="0" smtClean="0"/>
            </a:br>
            <a:endParaRPr lang="en-GB" dirty="0" smtClean="0"/>
          </a:p>
          <a:p>
            <a:pPr marL="0" indent="0" algn="ctr">
              <a:buNone/>
            </a:pPr>
            <a:r>
              <a:rPr lang="en-GB" dirty="0" smtClean="0"/>
              <a:t>Amen</a:t>
            </a:r>
            <a:endParaRPr lang="en-GB" dirty="0"/>
          </a:p>
        </p:txBody>
      </p:sp>
    </p:spTree>
    <p:extLst>
      <p:ext uri="{BB962C8B-B14F-4D97-AF65-F5344CB8AC3E}">
        <p14:creationId xmlns:p14="http://schemas.microsoft.com/office/powerpoint/2010/main" val="1143834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629"/>
            <a:ext cx="10515600" cy="1024763"/>
          </a:xfrm>
        </p:spPr>
        <p:txBody>
          <a:bodyPr/>
          <a:lstStyle/>
          <a:p>
            <a:r>
              <a:rPr lang="en-GB" dirty="0" smtClean="0"/>
              <a:t>Hymn</a:t>
            </a:r>
            <a:endParaRPr lang="en-GB" dirty="0"/>
          </a:p>
        </p:txBody>
      </p:sp>
      <p:pic>
        <p:nvPicPr>
          <p:cNvPr id="3" name="Picture 2"/>
          <p:cNvPicPr>
            <a:picLocks noChangeAspect="1"/>
          </p:cNvPicPr>
          <p:nvPr/>
        </p:nvPicPr>
        <p:blipFill rotWithShape="1">
          <a:blip r:embed="rId3"/>
          <a:srcRect l="13405" t="16918" r="42973" b="18793"/>
          <a:stretch/>
        </p:blipFill>
        <p:spPr>
          <a:xfrm>
            <a:off x="3954162" y="580768"/>
            <a:ext cx="6647935" cy="5511114"/>
          </a:xfrm>
          <a:prstGeom prst="rect">
            <a:avLst/>
          </a:prstGeom>
        </p:spPr>
      </p:pic>
    </p:spTree>
    <p:extLst>
      <p:ext uri="{BB962C8B-B14F-4D97-AF65-F5344CB8AC3E}">
        <p14:creationId xmlns:p14="http://schemas.microsoft.com/office/powerpoint/2010/main" val="224065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470</Words>
  <Application>Microsoft Office PowerPoint</Application>
  <PresentationFormat>Widescreen</PresentationFormat>
  <Paragraphs>38</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Wednesday 29th April </vt:lpstr>
      <vt:lpstr>Let us pray</vt:lpstr>
      <vt:lpstr>Bible readings: Matthew 11:25-30</vt:lpstr>
      <vt:lpstr> “Come to me, all of you who are tired from carrying heavy loads, and I will give you rest.  </vt:lpstr>
      <vt:lpstr>Task </vt:lpstr>
      <vt:lpstr>Let us pray</vt:lpstr>
      <vt:lpstr>Hymn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27th March</dc:title>
  <dc:creator>Ms Rogers</dc:creator>
  <cp:lastModifiedBy>Ms Rogers</cp:lastModifiedBy>
  <cp:revision>40</cp:revision>
  <dcterms:created xsi:type="dcterms:W3CDTF">2020-03-24T14:40:17Z</dcterms:created>
  <dcterms:modified xsi:type="dcterms:W3CDTF">2020-04-27T08:07:23Z</dcterms:modified>
</cp:coreProperties>
</file>