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58" r:id="rId4"/>
    <p:sldId id="324" r:id="rId5"/>
    <p:sldId id="325" r:id="rId6"/>
    <p:sldId id="323" r:id="rId7"/>
    <p:sldId id="31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s Rogers" initials="MR" lastIdx="2" clrIdx="0">
    <p:extLst>
      <p:ext uri="{19B8F6BF-5375-455C-9EA6-DF929625EA0E}">
        <p15:presenceInfo xmlns:p15="http://schemas.microsoft.com/office/powerpoint/2012/main" userId="S-1-5-21-606788766-644094280-2372222429-37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85777" autoAdjust="0"/>
  </p:normalViewPr>
  <p:slideViewPr>
    <p:cSldViewPr snapToGrid="0">
      <p:cViewPr varScale="1">
        <p:scale>
          <a:sx n="64" d="100"/>
          <a:sy n="64" d="100"/>
        </p:scale>
        <p:origin x="85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1F316-41E6-4533-B497-675E28750DB3}" type="datetimeFigureOut">
              <a:rPr lang="en-GB" smtClean="0"/>
              <a:t>13/07/2020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BEB896-74E1-43A1-AEF7-BA0063185D0D}" type="slidenum">
              <a:rPr lang="en-GB" smtClean="0"/>
              <a:t>‹#›</a:t>
            </a:fld>
            <a:endParaRPr lang="en-GB"/>
          </a:p>
        </p:txBody>
      </p:sp>
    </p:spTree>
    <p:extLst>
      <p:ext uri="{BB962C8B-B14F-4D97-AF65-F5344CB8AC3E}">
        <p14:creationId xmlns:p14="http://schemas.microsoft.com/office/powerpoint/2010/main" val="762760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
            </a:r>
            <a:r>
              <a:rPr lang="en-US" baseline="0" dirty="0" smtClean="0"/>
              <a:t> Bonaventure was born in Italy in 1218. He entered the Franciscan Order and met St Thomas Aquinas whilst also a lecturer in Paris. He is considered the greatest mystical thinker of the middle ages. </a:t>
            </a:r>
            <a:endParaRPr lang="en-GB" dirty="0"/>
          </a:p>
        </p:txBody>
      </p:sp>
      <p:sp>
        <p:nvSpPr>
          <p:cNvPr id="4" name="Slide Number Placeholder 3"/>
          <p:cNvSpPr>
            <a:spLocks noGrp="1"/>
          </p:cNvSpPr>
          <p:nvPr>
            <p:ph type="sldNum" sz="quarter" idx="10"/>
          </p:nvPr>
        </p:nvSpPr>
        <p:spPr/>
        <p:txBody>
          <a:bodyPr/>
          <a:lstStyle/>
          <a:p>
            <a:fld id="{E4BEB896-74E1-43A1-AEF7-BA0063185D0D}" type="slidenum">
              <a:rPr lang="en-GB" smtClean="0"/>
              <a:t>2</a:t>
            </a:fld>
            <a:endParaRPr lang="en-GB"/>
          </a:p>
        </p:txBody>
      </p:sp>
    </p:spTree>
    <p:extLst>
      <p:ext uri="{BB962C8B-B14F-4D97-AF65-F5344CB8AC3E}">
        <p14:creationId xmlns:p14="http://schemas.microsoft.com/office/powerpoint/2010/main" val="3786833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4BEB896-74E1-43A1-AEF7-BA0063185D0D}" type="slidenum">
              <a:rPr lang="en-GB" smtClean="0"/>
              <a:t>3</a:t>
            </a:fld>
            <a:endParaRPr lang="en-GB"/>
          </a:p>
        </p:txBody>
      </p:sp>
    </p:spTree>
    <p:extLst>
      <p:ext uri="{BB962C8B-B14F-4D97-AF65-F5344CB8AC3E}">
        <p14:creationId xmlns:p14="http://schemas.microsoft.com/office/powerpoint/2010/main" val="2605944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B3ECABC-D5DD-43E8-B57D-3456C1426E63}" type="datetimeFigureOut">
              <a:rPr lang="en-GB" smtClean="0"/>
              <a:t>13/07/2020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725104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CABC-D5DD-43E8-B57D-3456C1426E63}" type="datetimeFigureOut">
              <a:rPr lang="en-GB" smtClean="0"/>
              <a:t>13/07/2020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1243892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CABC-D5DD-43E8-B57D-3456C1426E63}" type="datetimeFigureOut">
              <a:rPr lang="en-GB" smtClean="0"/>
              <a:t>13/07/2020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1427892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CABC-D5DD-43E8-B57D-3456C1426E63}" type="datetimeFigureOut">
              <a:rPr lang="en-GB" smtClean="0"/>
              <a:t>13/07/2020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1992531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B3ECABC-D5DD-43E8-B57D-3456C1426E63}" type="datetimeFigureOut">
              <a:rPr lang="en-GB" smtClean="0"/>
              <a:t>13/07/2020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579471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B3ECABC-D5DD-43E8-B57D-3456C1426E63}" type="datetimeFigureOut">
              <a:rPr lang="en-GB" smtClean="0"/>
              <a:t>13/07/2020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83758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B3ECABC-D5DD-43E8-B57D-3456C1426E63}" type="datetimeFigureOut">
              <a:rPr lang="en-GB" smtClean="0"/>
              <a:t>13/07/2020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2494550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B3ECABC-D5DD-43E8-B57D-3456C1426E63}" type="datetimeFigureOut">
              <a:rPr lang="en-GB" smtClean="0"/>
              <a:t>13/07/2020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3942761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ECABC-D5DD-43E8-B57D-3456C1426E63}" type="datetimeFigureOut">
              <a:rPr lang="en-GB" smtClean="0"/>
              <a:t>13/07/2020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1602960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3ECABC-D5DD-43E8-B57D-3456C1426E63}" type="datetimeFigureOut">
              <a:rPr lang="en-GB" smtClean="0"/>
              <a:t>13/07/2020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3745870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3ECABC-D5DD-43E8-B57D-3456C1426E63}" type="datetimeFigureOut">
              <a:rPr lang="en-GB" smtClean="0"/>
              <a:t>13/07/2020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A2998B-284E-46E3-A8FA-C4B6170C4703}" type="slidenum">
              <a:rPr lang="en-GB" smtClean="0"/>
              <a:t>‹#›</a:t>
            </a:fld>
            <a:endParaRPr lang="en-GB"/>
          </a:p>
        </p:txBody>
      </p:sp>
    </p:spTree>
    <p:extLst>
      <p:ext uri="{BB962C8B-B14F-4D97-AF65-F5344CB8AC3E}">
        <p14:creationId xmlns:p14="http://schemas.microsoft.com/office/powerpoint/2010/main" val="3141782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ECABC-D5DD-43E8-B57D-3456C1426E63}" type="datetimeFigureOut">
              <a:rPr lang="en-GB" smtClean="0"/>
              <a:t>13/07/2020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2998B-284E-46E3-A8FA-C4B6170C4703}" type="slidenum">
              <a:rPr lang="en-GB" smtClean="0"/>
              <a:t>‹#›</a:t>
            </a:fld>
            <a:endParaRPr lang="en-GB"/>
          </a:p>
        </p:txBody>
      </p:sp>
    </p:spTree>
    <p:extLst>
      <p:ext uri="{BB962C8B-B14F-4D97-AF65-F5344CB8AC3E}">
        <p14:creationId xmlns:p14="http://schemas.microsoft.com/office/powerpoint/2010/main" val="3779998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2250" y="1212304"/>
            <a:ext cx="12284439" cy="2387600"/>
          </a:xfrm>
        </p:spPr>
        <p:txBody>
          <a:bodyPr/>
          <a:lstStyle/>
          <a:p>
            <a:r>
              <a:rPr lang="en-GB" dirty="0" smtClean="0"/>
              <a:t>Wednesday 15</a:t>
            </a:r>
            <a:r>
              <a:rPr lang="en-GB" baseline="30000" dirty="0" smtClean="0"/>
              <a:t>th</a:t>
            </a:r>
            <a:r>
              <a:rPr lang="en-GB" dirty="0" smtClean="0"/>
              <a:t> July </a:t>
            </a:r>
            <a:endParaRPr lang="en-GB" dirty="0"/>
          </a:p>
        </p:txBody>
      </p:sp>
      <p:sp>
        <p:nvSpPr>
          <p:cNvPr id="3" name="Subtitle 2"/>
          <p:cNvSpPr>
            <a:spLocks noGrp="1"/>
          </p:cNvSpPr>
          <p:nvPr>
            <p:ph type="subTitle" idx="1"/>
          </p:nvPr>
        </p:nvSpPr>
        <p:spPr>
          <a:xfrm>
            <a:off x="1523999" y="4090272"/>
            <a:ext cx="9193967" cy="1655762"/>
          </a:xfrm>
        </p:spPr>
        <p:txBody>
          <a:bodyPr>
            <a:normAutofit/>
          </a:bodyPr>
          <a:lstStyle/>
          <a:p>
            <a:r>
              <a:rPr lang="en-US" dirty="0" smtClean="0"/>
              <a:t>We remain in ordinary time,  week 15, so the Church will be in green</a:t>
            </a:r>
          </a:p>
          <a:p>
            <a:r>
              <a:rPr lang="en-US" dirty="0" smtClean="0"/>
              <a:t>But today is the Memorial of St Bonaventure, Bishop and Doctor of the Church </a:t>
            </a:r>
            <a:endParaRPr lang="en-US" dirty="0"/>
          </a:p>
          <a:p>
            <a:endParaRPr lang="en-US" dirty="0"/>
          </a:p>
        </p:txBody>
      </p:sp>
      <p:sp>
        <p:nvSpPr>
          <p:cNvPr id="4" name="TextBox 3"/>
          <p:cNvSpPr txBox="1"/>
          <p:nvPr/>
        </p:nvSpPr>
        <p:spPr>
          <a:xfrm>
            <a:off x="3194462" y="439387"/>
            <a:ext cx="6733309" cy="646331"/>
          </a:xfrm>
          <a:prstGeom prst="rect">
            <a:avLst/>
          </a:prstGeom>
          <a:noFill/>
        </p:spPr>
        <p:txBody>
          <a:bodyPr wrap="square" rtlCol="0">
            <a:spAutoFit/>
          </a:bodyPr>
          <a:lstStyle/>
          <a:p>
            <a:r>
              <a:rPr lang="en-GB" dirty="0"/>
              <a:t>There are notes in the note section underneath </a:t>
            </a:r>
            <a:r>
              <a:rPr lang="en-GB" dirty="0" smtClean="0"/>
              <a:t>certain slides.</a:t>
            </a:r>
          </a:p>
          <a:p>
            <a:endParaRPr lang="en-GB" dirty="0"/>
          </a:p>
        </p:txBody>
      </p:sp>
    </p:spTree>
    <p:extLst>
      <p:ext uri="{BB962C8B-B14F-4D97-AF65-F5344CB8AC3E}">
        <p14:creationId xmlns:p14="http://schemas.microsoft.com/office/powerpoint/2010/main" val="1012742794"/>
      </p:ext>
    </p:extLst>
  </p:cSld>
  <p:clrMapOvr>
    <a:masterClrMapping/>
  </p:clrMapOvr>
  <mc:AlternateContent xmlns:mc="http://schemas.openxmlformats.org/markup-compatibility/2006" xmlns:p14="http://schemas.microsoft.com/office/powerpoint/2010/main">
    <mc:Choice Requires="p14">
      <p:transition spd="slow" p14:dur="2000" advTm="4805"/>
    </mc:Choice>
    <mc:Fallback xmlns="">
      <p:transition spd="slow" advTm="480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Let us pray</a:t>
            </a:r>
            <a:endParaRPr lang="en-GB" dirty="0"/>
          </a:p>
        </p:txBody>
      </p:sp>
      <p:pic>
        <p:nvPicPr>
          <p:cNvPr id="6" name="Content Placeholder 5"/>
          <p:cNvPicPr>
            <a:picLocks noGrp="1" noChangeAspect="1"/>
          </p:cNvPicPr>
          <p:nvPr>
            <p:ph idx="1"/>
          </p:nvPr>
        </p:nvPicPr>
        <p:blipFill>
          <a:blip r:embed="rId3"/>
          <a:stretch>
            <a:fillRect/>
          </a:stretch>
        </p:blipFill>
        <p:spPr>
          <a:xfrm>
            <a:off x="4212237" y="1580987"/>
            <a:ext cx="4862434" cy="4548052"/>
          </a:xfrm>
          <a:prstGeom prst="rect">
            <a:avLst/>
          </a:prstGeom>
        </p:spPr>
      </p:pic>
    </p:spTree>
    <p:extLst>
      <p:ext uri="{BB962C8B-B14F-4D97-AF65-F5344CB8AC3E}">
        <p14:creationId xmlns:p14="http://schemas.microsoft.com/office/powerpoint/2010/main" val="2524411048"/>
      </p:ext>
    </p:extLst>
  </p:cSld>
  <p:clrMapOvr>
    <a:masterClrMapping/>
  </p:clrMapOvr>
  <mc:AlternateContent xmlns:mc="http://schemas.openxmlformats.org/markup-compatibility/2006" xmlns:p14="http://schemas.microsoft.com/office/powerpoint/2010/main">
    <mc:Choice Requires="p14">
      <p:transition spd="slow" p14:dur="2000" advTm="2550"/>
    </mc:Choice>
    <mc:Fallback xmlns="">
      <p:transition spd="slow" advTm="255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031"/>
            <a:ext cx="11353800" cy="669701"/>
          </a:xfrm>
        </p:spPr>
        <p:txBody>
          <a:bodyPr>
            <a:normAutofit fontScale="90000"/>
          </a:bodyPr>
          <a:lstStyle/>
          <a:p>
            <a:r>
              <a:rPr lang="en-GB" dirty="0" smtClean="0"/>
              <a:t>Bible </a:t>
            </a:r>
            <a:r>
              <a:rPr lang="en-GB" dirty="0" smtClean="0"/>
              <a:t>readings: Matthew 11:25-27</a:t>
            </a:r>
            <a:endParaRPr lang="en-GB" dirty="0"/>
          </a:p>
        </p:txBody>
      </p:sp>
      <p:sp>
        <p:nvSpPr>
          <p:cNvPr id="3" name="Content Placeholder 2"/>
          <p:cNvSpPr>
            <a:spLocks noGrp="1"/>
          </p:cNvSpPr>
          <p:nvPr>
            <p:ph idx="1"/>
          </p:nvPr>
        </p:nvSpPr>
        <p:spPr>
          <a:xfrm>
            <a:off x="224851" y="772731"/>
            <a:ext cx="11617379" cy="5927871"/>
          </a:xfrm>
        </p:spPr>
        <p:txBody>
          <a:bodyPr>
            <a:noAutofit/>
          </a:bodyPr>
          <a:lstStyle/>
          <a:p>
            <a:pPr marL="0" indent="0">
              <a:buNone/>
            </a:pPr>
            <a:r>
              <a:rPr lang="en-US" dirty="0"/>
              <a:t>At that time Jesus said, “I praise you, Father, Lord of heaven and earth, because you have hidden these things from the wise and learned, and revealed them to little children. </a:t>
            </a:r>
            <a:r>
              <a:rPr lang="en-US" dirty="0" smtClean="0"/>
              <a:t>Yes</a:t>
            </a:r>
            <a:r>
              <a:rPr lang="en-US" dirty="0"/>
              <a:t>, Father, for this is what you were pleased to do.</a:t>
            </a:r>
          </a:p>
          <a:p>
            <a:pPr marL="0" indent="0">
              <a:buNone/>
            </a:pPr>
            <a:r>
              <a:rPr lang="en-US" b="1" baseline="30000" dirty="0"/>
              <a:t> </a:t>
            </a:r>
            <a:r>
              <a:rPr lang="en-US" dirty="0"/>
              <a:t>“All things have been committed to me by my Father. No one knows the Son except the Father, and no one knows the Father except the Son and those to whom the Son chooses to reveal him.</a:t>
            </a:r>
          </a:p>
          <a:p>
            <a:pPr marL="0" indent="0">
              <a:buNone/>
            </a:pPr>
            <a:endParaRPr lang="en-GB" sz="4000" dirty="0"/>
          </a:p>
        </p:txBody>
      </p:sp>
    </p:spTree>
    <p:extLst>
      <p:ext uri="{BB962C8B-B14F-4D97-AF65-F5344CB8AC3E}">
        <p14:creationId xmlns:p14="http://schemas.microsoft.com/office/powerpoint/2010/main" val="2792362131"/>
      </p:ext>
    </p:extLst>
  </p:cSld>
  <p:clrMapOvr>
    <a:masterClrMapping/>
  </p:clrMapOvr>
  <mc:AlternateContent xmlns:mc="http://schemas.openxmlformats.org/markup-compatibility/2006" xmlns:p14="http://schemas.microsoft.com/office/powerpoint/2010/main">
    <mc:Choice Requires="p14">
      <p:transition spd="slow" p14:dur="2000" advTm="1833"/>
    </mc:Choice>
    <mc:Fallback xmlns="">
      <p:transition spd="slow" advTm="1833"/>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0"/>
            <a:ext cx="10515600" cy="6176963"/>
          </a:xfrm>
        </p:spPr>
        <p:txBody>
          <a:bodyPr/>
          <a:lstStyle/>
          <a:p>
            <a:pPr marL="0" indent="0">
              <a:buNone/>
            </a:pPr>
            <a:r>
              <a:rPr lang="en-US" dirty="0" smtClean="0"/>
              <a:t>It’s </a:t>
            </a:r>
            <a:r>
              <a:rPr lang="en-US" dirty="0"/>
              <a:t>interesting that as today we think about St Bonaventure and his work asking the holy spirit to be with us, we maintain our novena to St </a:t>
            </a:r>
            <a:r>
              <a:rPr lang="en-US" dirty="0" smtClean="0"/>
              <a:t>Francis, the order of which St Bonaventure belonged also. </a:t>
            </a:r>
            <a:endParaRPr lang="en-GB" dirty="0"/>
          </a:p>
        </p:txBody>
      </p:sp>
      <p:pic>
        <p:nvPicPr>
          <p:cNvPr id="4" name="y2mate.com - Novena to St Francis_ For the love of creation. Third prayer_ Wind and air _ CAFOD_jJU-7ja4CzQ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23673" y="1838169"/>
            <a:ext cx="7485089" cy="4210362"/>
          </a:xfrm>
          <a:prstGeom prst="rect">
            <a:avLst/>
          </a:prstGeom>
        </p:spPr>
      </p:pic>
    </p:spTree>
    <p:extLst>
      <p:ext uri="{BB962C8B-B14F-4D97-AF65-F5344CB8AC3E}">
        <p14:creationId xmlns:p14="http://schemas.microsoft.com/office/powerpoint/2010/main" val="2218136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y2mate.com - Novena to St Francis_ For the love of creation. Fourth prayer_ Water _ CAFOD_wEdrwSaZfFE_108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1376627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 us pray</a:t>
            </a:r>
            <a:endParaRPr lang="en-GB" dirty="0"/>
          </a:p>
        </p:txBody>
      </p:sp>
      <p:sp>
        <p:nvSpPr>
          <p:cNvPr id="3" name="Content Placeholder 2"/>
          <p:cNvSpPr>
            <a:spLocks noGrp="1"/>
          </p:cNvSpPr>
          <p:nvPr>
            <p:ph idx="1"/>
          </p:nvPr>
        </p:nvSpPr>
        <p:spPr/>
        <p:txBody>
          <a:bodyPr/>
          <a:lstStyle/>
          <a:p>
            <a:pPr marL="0" indent="0" algn="ctr">
              <a:buNone/>
            </a:pPr>
            <a:r>
              <a:rPr lang="en-GB" dirty="0"/>
              <a:t>God of all creation, </a:t>
            </a:r>
            <a:br>
              <a:rPr lang="en-GB" dirty="0"/>
            </a:br>
            <a:r>
              <a:rPr lang="en-GB" dirty="0"/>
              <a:t>your spirit dances throughout the earth. </a:t>
            </a:r>
            <a:br>
              <a:rPr lang="en-GB" dirty="0"/>
            </a:br>
            <a:r>
              <a:rPr lang="en-GB" dirty="0"/>
              <a:t>You give drink to the trees, </a:t>
            </a:r>
            <a:br>
              <a:rPr lang="en-GB" dirty="0"/>
            </a:br>
            <a:r>
              <a:rPr lang="en-GB" dirty="0"/>
              <a:t>shade for the birds,</a:t>
            </a:r>
            <a:br>
              <a:rPr lang="en-GB" dirty="0"/>
            </a:br>
            <a:r>
              <a:rPr lang="en-GB" dirty="0"/>
              <a:t>bread for the hungry.</a:t>
            </a:r>
            <a:br>
              <a:rPr lang="en-GB" dirty="0"/>
            </a:br>
            <a:r>
              <a:rPr lang="en-GB" dirty="0"/>
              <a:t>You bring life and make all things holy. </a:t>
            </a:r>
            <a:br>
              <a:rPr lang="en-GB" dirty="0"/>
            </a:br>
            <a:r>
              <a:rPr lang="en-GB" dirty="0"/>
              <a:t>Flood our hearts with your grace, </a:t>
            </a:r>
            <a:br>
              <a:rPr lang="en-GB" dirty="0"/>
            </a:br>
            <a:r>
              <a:rPr lang="en-GB" dirty="0"/>
              <a:t>so we may sow seeds of love, justice and beauty, </a:t>
            </a:r>
            <a:br>
              <a:rPr lang="en-GB" dirty="0"/>
            </a:br>
            <a:r>
              <a:rPr lang="en-GB" dirty="0"/>
              <a:t>and reflect your kingdom here on earth. </a:t>
            </a:r>
            <a:br>
              <a:rPr lang="en-GB" dirty="0"/>
            </a:br>
            <a:r>
              <a:rPr lang="en-GB" dirty="0"/>
              <a:t>We ask this through your Son, our Lord Jesus Christ,</a:t>
            </a:r>
            <a:br>
              <a:rPr lang="en-GB" dirty="0"/>
            </a:br>
            <a:r>
              <a:rPr lang="en-GB" dirty="0"/>
              <a:t>Amen.</a:t>
            </a:r>
            <a:endParaRPr lang="en-GB" dirty="0"/>
          </a:p>
        </p:txBody>
      </p:sp>
    </p:spTree>
    <p:extLst>
      <p:ext uri="{BB962C8B-B14F-4D97-AF65-F5344CB8AC3E}">
        <p14:creationId xmlns:p14="http://schemas.microsoft.com/office/powerpoint/2010/main" val="2331745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Hymn for peace</a:t>
            </a:r>
            <a:endParaRPr lang="en-GB" dirty="0"/>
          </a:p>
        </p:txBody>
      </p:sp>
      <p:pic>
        <p:nvPicPr>
          <p:cNvPr id="7" name="y2mate.com - Make Me a Channel of Your Peace with Lyrics_ihhvm6eLWZI_36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850" y="1825625"/>
            <a:ext cx="7735888" cy="4351338"/>
          </a:xfrm>
        </p:spPr>
      </p:pic>
    </p:spTree>
    <p:extLst>
      <p:ext uri="{BB962C8B-B14F-4D97-AF65-F5344CB8AC3E}">
        <p14:creationId xmlns:p14="http://schemas.microsoft.com/office/powerpoint/2010/main" val="3647411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4910</TotalTime>
  <Words>149</Words>
  <Application>Microsoft Office PowerPoint</Application>
  <PresentationFormat>Widescreen</PresentationFormat>
  <Paragraphs>15</Paragraphs>
  <Slides>7</Slides>
  <Notes>2</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Wednesday 15th July </vt:lpstr>
      <vt:lpstr>Let us pray</vt:lpstr>
      <vt:lpstr>Bible readings: Matthew 11:25-27</vt:lpstr>
      <vt:lpstr>PowerPoint Presentation</vt:lpstr>
      <vt:lpstr>PowerPoint Presentation</vt:lpstr>
      <vt:lpstr>Let us pray</vt:lpstr>
      <vt:lpstr>Hymn for peace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Friday 27th March</dc:title>
  <dc:creator>Ms Rogers</dc:creator>
  <cp:lastModifiedBy>Ms Rogers</cp:lastModifiedBy>
  <cp:revision>112</cp:revision>
  <dcterms:created xsi:type="dcterms:W3CDTF">2020-03-24T14:40:17Z</dcterms:created>
  <dcterms:modified xsi:type="dcterms:W3CDTF">2020-07-13T07:47:20Z</dcterms:modified>
</cp:coreProperties>
</file>