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71" r:id="rId9"/>
    <p:sldId id="264" r:id="rId10"/>
    <p:sldId id="266" r:id="rId11"/>
    <p:sldId id="267" r:id="rId12"/>
    <p:sldId id="280" r:id="rId13"/>
    <p:sldId id="262" r:id="rId14"/>
    <p:sldId id="268" r:id="rId15"/>
    <p:sldId id="269" r:id="rId16"/>
    <p:sldId id="278" r:id="rId17"/>
    <p:sldId id="270" r:id="rId18"/>
    <p:sldId id="273" r:id="rId19"/>
    <p:sldId id="274" r:id="rId20"/>
    <p:sldId id="275" r:id="rId21"/>
    <p:sldId id="276" r:id="rId22"/>
    <p:sldId id="277" r:id="rId23"/>
    <p:sldId id="279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7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2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D73A-779E-42E5-9C38-D82178792E56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5190-6751-41C4-B327-90ABFBB24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1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Religious Studies:</a:t>
            </a:r>
            <a:br>
              <a:rPr lang="en-GB" dirty="0" smtClean="0"/>
            </a:br>
            <a:r>
              <a:rPr lang="en-GB" dirty="0" smtClean="0"/>
              <a:t>Unit 3 Exam </a:t>
            </a:r>
            <a:br>
              <a:rPr lang="en-GB" dirty="0" smtClean="0"/>
            </a:br>
            <a:r>
              <a:rPr lang="en-GB" dirty="0" smtClean="0"/>
              <a:t>Walking, Talking </a:t>
            </a:r>
            <a:r>
              <a:rPr lang="en-GB" smtClean="0"/>
              <a:t>Mock:</a:t>
            </a:r>
            <a:br>
              <a:rPr lang="en-GB" smtClean="0"/>
            </a:br>
            <a:r>
              <a:rPr lang="en-GB" smtClean="0"/>
              <a:t>Last </a:t>
            </a:r>
            <a:r>
              <a:rPr lang="en-GB" dirty="0" smtClean="0"/>
              <a:t>minute hint and tips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questions are </a:t>
            </a:r>
            <a:r>
              <a:rPr lang="en-GB" dirty="0" err="1" smtClean="0"/>
              <a:t>spag</a:t>
            </a:r>
            <a:r>
              <a:rPr lang="en-GB" dirty="0" smtClean="0"/>
              <a:t> marked (spelling, punctuation and grammar) where you see this * symbol. This will include: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Spelling of keywords and religious words, </a:t>
            </a:r>
          </a:p>
          <a:p>
            <a:r>
              <a:rPr lang="en-GB" dirty="0" smtClean="0"/>
              <a:t>Paragraphing,</a:t>
            </a:r>
          </a:p>
          <a:p>
            <a:r>
              <a:rPr lang="en-GB" dirty="0" smtClean="0"/>
              <a:t>Use of capital letters and full stops,</a:t>
            </a:r>
          </a:p>
          <a:p>
            <a:r>
              <a:rPr lang="en-GB" dirty="0" smtClean="0"/>
              <a:t>Use of commas and apostrophes where appropriate.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99" t="79886" r="740" b="6382"/>
          <a:stretch/>
        </p:blipFill>
        <p:spPr>
          <a:xfrm>
            <a:off x="304799" y="525629"/>
            <a:ext cx="11887201" cy="10045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62000" y="1184857"/>
            <a:ext cx="153473" cy="1635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c) Questions (8)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One reason why evil and suffering may lead some people not to believe in God is </a:t>
            </a:r>
            <a:r>
              <a:rPr lang="en-GB" dirty="0" smtClean="0">
                <a:solidFill>
                  <a:schemeClr val="accent6"/>
                </a:solidFill>
              </a:rPr>
              <a:t>because</a:t>
            </a:r>
            <a:r>
              <a:rPr lang="en-GB" dirty="0" smtClean="0">
                <a:solidFill>
                  <a:srgbClr val="FF0000"/>
                </a:solidFill>
              </a:rPr>
              <a:t> if God was omnipotent he would be powerful enough to stop it. God does not stop evil so some people would then believe that he must not exist.</a:t>
            </a:r>
          </a:p>
          <a:p>
            <a:endParaRPr lang="en-GB" dirty="0"/>
          </a:p>
          <a:p>
            <a:r>
              <a:rPr lang="en-GB" dirty="0" smtClean="0"/>
              <a:t>Nice question- Go through all three </a:t>
            </a:r>
            <a:r>
              <a:rPr lang="en-GB" dirty="0" err="1" smtClean="0"/>
              <a:t>omni</a:t>
            </a:r>
            <a:r>
              <a:rPr lang="en-GB" dirty="0" smtClean="0"/>
              <a:t> words in three of the  paragraphs, final paragraph you could suggest that people pray to end suffering all the time but it still happens so God can’t exist.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99" t="79886" r="740" b="6382"/>
          <a:stretch/>
        </p:blipFill>
        <p:spPr>
          <a:xfrm>
            <a:off x="304799" y="525629"/>
            <a:ext cx="11887201" cy="10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4"/>
            <a:ext cx="10515600" cy="52472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C) Questions </a:t>
            </a:r>
          </a:p>
          <a:p>
            <a:r>
              <a:rPr lang="en-GB" dirty="0" smtClean="0"/>
              <a:t>If the c) question asks you to explain Catholic/Christian beliefs or attitudes you must include teachings: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CAFOD is a Catholic charity and they aim to end world poverty because in the </a:t>
            </a:r>
            <a:r>
              <a:rPr lang="en-GB" dirty="0" smtClean="0">
                <a:solidFill>
                  <a:schemeClr val="accent6"/>
                </a:solidFill>
              </a:rPr>
              <a:t>Parable of the Sheep and Goats </a:t>
            </a:r>
            <a:r>
              <a:rPr lang="en-GB" dirty="0" smtClean="0">
                <a:solidFill>
                  <a:srgbClr val="FF0000"/>
                </a:solidFill>
              </a:rPr>
              <a:t>it says to feed the hungry.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0000"/>
                </a:solidFill>
              </a:rPr>
              <a:t>eeding the hungry is one way to tackle world poverty.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Another reason CAFOD try to end world poverty is because of the </a:t>
            </a:r>
            <a:r>
              <a:rPr lang="en-GB" dirty="0" smtClean="0">
                <a:solidFill>
                  <a:schemeClr val="accent6"/>
                </a:solidFill>
              </a:rPr>
              <a:t>Golden Rule</a:t>
            </a:r>
            <a:r>
              <a:rPr lang="en-GB" dirty="0" smtClean="0">
                <a:solidFill>
                  <a:srgbClr val="FF0000"/>
                </a:solidFill>
              </a:rPr>
              <a:t>. If you were living in poverty you would want someone to help you.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 third reason is because Jesus said to </a:t>
            </a:r>
            <a:r>
              <a:rPr lang="en-GB" dirty="0" smtClean="0">
                <a:solidFill>
                  <a:schemeClr val="accent6"/>
                </a:solidFill>
              </a:rPr>
              <a:t>love our neighbour</a:t>
            </a:r>
            <a:r>
              <a:rPr lang="en-GB" dirty="0" smtClean="0">
                <a:solidFill>
                  <a:srgbClr val="FF0000"/>
                </a:solidFill>
              </a:rPr>
              <a:t>, ending world poverty is an act of love.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 final reason is because the </a:t>
            </a:r>
            <a:r>
              <a:rPr lang="en-GB" dirty="0" smtClean="0">
                <a:solidFill>
                  <a:schemeClr val="accent6"/>
                </a:solidFill>
              </a:rPr>
              <a:t>Parable of the Good Samaritan </a:t>
            </a:r>
            <a:r>
              <a:rPr lang="en-GB" dirty="0" smtClean="0">
                <a:solidFill>
                  <a:srgbClr val="FF0000"/>
                </a:solidFill>
              </a:rPr>
              <a:t>shows someone helping a person in need. This is a good example of helping others like CAFOD aims to do. 8/8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20" t="46971" r="11328" b="40721"/>
          <a:stretch/>
        </p:blipFill>
        <p:spPr>
          <a:xfrm>
            <a:off x="838200" y="534572"/>
            <a:ext cx="10311620" cy="9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4989"/>
            <a:ext cx="10515600" cy="3351973"/>
          </a:xfrm>
        </p:spPr>
        <p:txBody>
          <a:bodyPr/>
          <a:lstStyle/>
          <a:p>
            <a:r>
              <a:rPr lang="en-GB" dirty="0" smtClean="0"/>
              <a:t>d) questions (6)</a:t>
            </a:r>
          </a:p>
          <a:p>
            <a:endParaRPr lang="en-GB" dirty="0"/>
          </a:p>
          <a:p>
            <a:r>
              <a:rPr lang="en-GB" dirty="0" smtClean="0"/>
              <a:t>You must include a </a:t>
            </a:r>
            <a:r>
              <a:rPr lang="en-GB" dirty="0" smtClean="0">
                <a:solidFill>
                  <a:schemeClr val="accent6"/>
                </a:solidFill>
              </a:rPr>
              <a:t>Catholic </a:t>
            </a:r>
            <a:r>
              <a:rPr lang="en-GB" dirty="0" smtClean="0"/>
              <a:t>opinion</a:t>
            </a:r>
          </a:p>
          <a:p>
            <a:r>
              <a:rPr lang="en-GB" dirty="0" smtClean="0"/>
              <a:t>You must evaluate the quote (agree and disagree with it)</a:t>
            </a:r>
          </a:p>
          <a:p>
            <a:r>
              <a:rPr lang="en-GB" dirty="0" smtClean="0"/>
              <a:t>Ensure you are answering the question set. This one specifically says “today.” I must focus on that in my answer.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62" t="49077" r="12517" b="17297"/>
          <a:stretch/>
        </p:blipFill>
        <p:spPr>
          <a:xfrm>
            <a:off x="605307" y="180305"/>
            <a:ext cx="989097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1381"/>
            <a:ext cx="10515600" cy="366558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d) questions (6) </a:t>
            </a:r>
          </a:p>
          <a:p>
            <a:r>
              <a:rPr lang="en-GB" dirty="0" smtClean="0"/>
              <a:t>3 reasons to disagree might include: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As a </a:t>
            </a:r>
            <a:r>
              <a:rPr lang="en-GB" dirty="0" smtClean="0">
                <a:solidFill>
                  <a:schemeClr val="accent6"/>
                </a:solidFill>
              </a:rPr>
              <a:t>Catholic</a:t>
            </a:r>
            <a:r>
              <a:rPr lang="en-GB" dirty="0" smtClean="0">
                <a:solidFill>
                  <a:srgbClr val="FF0000"/>
                </a:solidFill>
              </a:rPr>
              <a:t> I disagree because I think that miracles can happen at any time. The Church says that God decides when and where.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Also because I have read about/seen modern miracles for example we watched a video of a woman who was saved from a car under water. There was no other explanation of how it happened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Also because miracles happen at Lourdes all the time, including the present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62" t="49077" r="12517" b="17297"/>
          <a:stretch/>
        </p:blipFill>
        <p:spPr>
          <a:xfrm>
            <a:off x="605307" y="180306"/>
            <a:ext cx="10522039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1381"/>
            <a:ext cx="10515600" cy="366558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d) questions (6) </a:t>
            </a:r>
          </a:p>
          <a:p>
            <a:r>
              <a:rPr lang="en-GB" dirty="0" smtClean="0"/>
              <a:t>3 reasons to agree might include: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Some people may agree with the quote because they think that all miracles are fake like when Dynamo walked on water.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Also because it is easy to photo-shop or edit footage to make things look like an apparent miracle.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Also because we can now explain things through science that would have once been considered a miracle. In the future we may have an explanation of all such things that does not include a miracle of God!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62" t="49077" r="12517" b="17297"/>
          <a:stretch/>
        </p:blipFill>
        <p:spPr>
          <a:xfrm>
            <a:off x="605307" y="180306"/>
            <a:ext cx="10522039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 spend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20 minutes on each section and no more!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3606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forget!!!!!!!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 writing. RE is marked positively, the more you include the more likely you are to get more marks.</a:t>
            </a:r>
          </a:p>
          <a:p>
            <a:endParaRPr lang="en-GB" dirty="0"/>
          </a:p>
          <a:p>
            <a:r>
              <a:rPr lang="en-GB" dirty="0" smtClean="0"/>
              <a:t>Do not sit at the end looking around </a:t>
            </a:r>
            <a:r>
              <a:rPr lang="en-GB" smtClean="0"/>
              <a:t>doing nothing!!!!!!!!!!!!!!!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you are stuck and the question is about Christianity it is worth trying some of our fall back teachings:</a:t>
            </a:r>
          </a:p>
        </p:txBody>
      </p:sp>
    </p:spTree>
    <p:extLst>
      <p:ext uri="{BB962C8B-B14F-4D97-AF65-F5344CB8AC3E}">
        <p14:creationId xmlns:p14="http://schemas.microsoft.com/office/powerpoint/2010/main" val="19000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Jesus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4400" dirty="0"/>
              <a:t>… because Jesus said:</a:t>
            </a:r>
          </a:p>
          <a:p>
            <a:pPr eaLnBrk="1" hangingPunct="1"/>
            <a:r>
              <a:rPr lang="en-GB" altLang="en-US" sz="4400" dirty="0"/>
              <a:t>Love one another as I have loved you.</a:t>
            </a:r>
          </a:p>
          <a:p>
            <a:pPr eaLnBrk="1" hangingPunct="1"/>
            <a:r>
              <a:rPr lang="en-GB" altLang="en-US" sz="4400" dirty="0"/>
              <a:t>Love thy neighbour.</a:t>
            </a:r>
          </a:p>
          <a:p>
            <a:pPr eaLnBrk="1" hangingPunct="1"/>
            <a:r>
              <a:rPr lang="en-GB" altLang="en-US" sz="4400" dirty="0" smtClean="0"/>
              <a:t>Golden Rule: Treat </a:t>
            </a:r>
            <a:r>
              <a:rPr lang="en-GB" altLang="en-US" sz="4400" dirty="0"/>
              <a:t>other people as you would like to be treated</a:t>
            </a:r>
            <a:r>
              <a:rPr lang="en-GB" altLang="en-US" sz="4400" dirty="0" smtClean="0"/>
              <a:t>.</a:t>
            </a:r>
          </a:p>
          <a:p>
            <a:pPr eaLnBrk="1" hangingPunct="1"/>
            <a:r>
              <a:rPr lang="en-GB" altLang="en-US" sz="4400" dirty="0" smtClean="0"/>
              <a:t>Greatest Commandment: Love God and love your neighbour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961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Jesus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…</a:t>
            </a:r>
            <a:r>
              <a:rPr lang="en-GB" altLang="en-US" sz="3600" dirty="0" smtClean="0"/>
              <a:t>because of the example which Jesus set us: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600" dirty="0" smtClean="0"/>
              <a:t>He forgave others.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600" dirty="0" smtClean="0"/>
              <a:t>He treated all people equally.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600" dirty="0" smtClean="0"/>
              <a:t>He put other people before himself.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600" dirty="0" smtClean="0"/>
              <a:t>He was never violent and he rebuked Peter for being violent.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600" dirty="0" smtClean="0"/>
              <a:t>He never condemned people – he gave them second chances.</a:t>
            </a:r>
          </a:p>
          <a:p>
            <a:pPr eaLnBrk="1" hangingPunct="1">
              <a:lnSpc>
                <a:spcPct val="90000"/>
              </a:lnSpc>
            </a:pPr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733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92" t="7701" r="29247" b="5150"/>
          <a:stretch/>
        </p:blipFill>
        <p:spPr>
          <a:xfrm>
            <a:off x="3232597" y="334850"/>
            <a:ext cx="5563673" cy="63750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24305" y="1197735"/>
            <a:ext cx="2421228" cy="4829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first thing you need to do is choose the right question for you. Spend a couple of minutes reading through both questions. Look carefully at the c) and d) questions. Never pick a question based on whether you know the keyword or not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Parables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4800" dirty="0"/>
              <a:t>P</a:t>
            </a:r>
            <a:r>
              <a:rPr lang="en-GB" altLang="en-US" sz="4800" dirty="0" smtClean="0"/>
              <a:t>arable </a:t>
            </a:r>
            <a:r>
              <a:rPr lang="en-GB" altLang="en-US" sz="4800" dirty="0"/>
              <a:t>of the G</a:t>
            </a:r>
            <a:r>
              <a:rPr lang="en-GB" altLang="en-US" sz="4800" dirty="0" smtClean="0"/>
              <a:t>ood </a:t>
            </a:r>
            <a:r>
              <a:rPr lang="en-GB" altLang="en-US" sz="4800" dirty="0"/>
              <a:t>Samaritan.  </a:t>
            </a:r>
            <a:endParaRPr lang="en-GB" altLang="en-US" sz="4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4800" dirty="0" smtClean="0"/>
              <a:t> Parable of the Sheep and Goats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800" dirty="0" smtClean="0"/>
              <a:t> Parable of the Lost Son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800" dirty="0" smtClean="0"/>
              <a:t> Parable of the Talents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405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Christian teachings: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Decalogue- ‘Do not kill/do not commit adultery’</a:t>
            </a:r>
          </a:p>
          <a:p>
            <a:r>
              <a:rPr lang="en-GB" dirty="0" smtClean="0"/>
              <a:t>Situation ethics- do the most loving thing</a:t>
            </a:r>
          </a:p>
          <a:p>
            <a:r>
              <a:rPr lang="en-GB" dirty="0" smtClean="0"/>
              <a:t>Judgement day- Heaven for the good/Hell for the bad</a:t>
            </a:r>
          </a:p>
          <a:p>
            <a:r>
              <a:rPr lang="en-GB" dirty="0" smtClean="0"/>
              <a:t>St Paul- ‘women should be silent in Church’</a:t>
            </a:r>
          </a:p>
          <a:p>
            <a:pPr marL="1371600" lvl="3" indent="0">
              <a:buNone/>
            </a:pPr>
            <a:r>
              <a:rPr lang="en-GB" sz="2600" dirty="0" smtClean="0"/>
              <a:t>‘God has no favourites’</a:t>
            </a:r>
          </a:p>
          <a:p>
            <a:pPr marL="1371600" lvl="3" indent="0">
              <a:buNone/>
            </a:pPr>
            <a:r>
              <a:rPr lang="en-GB" sz="2600" dirty="0" smtClean="0"/>
              <a:t>‘Women should submit to their husbands’</a:t>
            </a:r>
          </a:p>
          <a:p>
            <a:pPr marL="1371600" lvl="3" indent="0">
              <a:buNone/>
            </a:pPr>
            <a:r>
              <a:rPr lang="en-GB" sz="2600" dirty="0" smtClean="0"/>
              <a:t>‘We are all one in Christ Jesus’</a:t>
            </a:r>
            <a:endParaRPr lang="en-GB" dirty="0" smtClean="0"/>
          </a:p>
          <a:p>
            <a:r>
              <a:rPr lang="en-GB" dirty="0" smtClean="0"/>
              <a:t>If you are not sure who said something and it definitely wasn’t Jesus it might be St Paul!!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Catholic Church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Church teaches:</a:t>
            </a:r>
          </a:p>
          <a:p>
            <a:endParaRPr lang="en-GB" dirty="0"/>
          </a:p>
          <a:p>
            <a:r>
              <a:rPr lang="en-GB" dirty="0" smtClean="0"/>
              <a:t>It’s in the Catechism</a:t>
            </a:r>
          </a:p>
          <a:p>
            <a:r>
              <a:rPr lang="en-GB" dirty="0" smtClean="0"/>
              <a:t>Sanctity of life</a:t>
            </a:r>
          </a:p>
          <a:p>
            <a:r>
              <a:rPr lang="en-GB" dirty="0" smtClean="0"/>
              <a:t>Equality</a:t>
            </a:r>
          </a:p>
          <a:p>
            <a:r>
              <a:rPr lang="en-GB" dirty="0" smtClean="0"/>
              <a:t>Life begins at conception</a:t>
            </a:r>
          </a:p>
          <a:p>
            <a:r>
              <a:rPr lang="en-GB" dirty="0" smtClean="0"/>
              <a:t>Justice/fairness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7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 spend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20 minutes on each section and no more!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805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181823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6600" dirty="0" smtClean="0"/>
              <a:t>GOOD LUCK from Mrs </a:t>
            </a:r>
            <a:r>
              <a:rPr lang="en-GB" altLang="en-US" sz="6600" dirty="0" err="1" smtClean="0"/>
              <a:t>Poole,</a:t>
            </a:r>
            <a:r>
              <a:rPr lang="en-GB" altLang="en-US" sz="6600" dirty="0" smtClean="0"/>
              <a:t> Miss </a:t>
            </a:r>
            <a:r>
              <a:rPr lang="en-GB" altLang="en-US" sz="6600" dirty="0" err="1" smtClean="0"/>
              <a:t>Grolik</a:t>
            </a:r>
            <a:r>
              <a:rPr lang="en-GB" altLang="en-US" sz="6600" dirty="0" smtClean="0"/>
              <a:t>, Mrs Butler and Mr Scott!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654" y="975619"/>
            <a:ext cx="10515600" cy="43513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GB" altLang="en-US" sz="9600" dirty="0"/>
              <a:t>HAVE FAITH IN YOURSELF!</a:t>
            </a:r>
          </a:p>
        </p:txBody>
      </p:sp>
    </p:spTree>
    <p:extLst>
      <p:ext uri="{BB962C8B-B14F-4D97-AF65-F5344CB8AC3E}">
        <p14:creationId xmlns:p14="http://schemas.microsoft.com/office/powerpoint/2010/main" val="24767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03" t="16506" r="18754" b="4973"/>
          <a:stretch/>
        </p:blipFill>
        <p:spPr>
          <a:xfrm>
            <a:off x="1841680" y="978795"/>
            <a:ext cx="8319752" cy="57439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206508" y="2801155"/>
            <a:ext cx="1854557" cy="4056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Nice c) question here that you could have a really good go at. The d) question is pretty interesting too!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603087" y="3683358"/>
            <a:ext cx="1558345" cy="6053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09" t="15273" r="18258" b="7086"/>
          <a:stretch/>
        </p:blipFill>
        <p:spPr>
          <a:xfrm>
            <a:off x="1764406" y="888642"/>
            <a:ext cx="8461420" cy="5679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42490" y="1069146"/>
            <a:ext cx="2000981" cy="5788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advice from your RE teachers is to avoid media questions if you can. Lots of marks at stake if you attempt a c) on media and get it wrong. Also the d) is about design, which is difficult. In this situation I would definitely answer question 1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Left Arrow 3"/>
          <p:cNvSpPr/>
          <p:nvPr/>
        </p:nvSpPr>
        <p:spPr>
          <a:xfrm>
            <a:off x="8796270" y="2768959"/>
            <a:ext cx="1146220" cy="347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60" r="1766" b="65978"/>
          <a:stretch/>
        </p:blipFill>
        <p:spPr>
          <a:xfrm>
            <a:off x="994963" y="734096"/>
            <a:ext cx="8174795" cy="6697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Keyword questions:</a:t>
            </a:r>
          </a:p>
          <a:p>
            <a:endParaRPr lang="en-GB" dirty="0"/>
          </a:p>
          <a:p>
            <a:r>
              <a:rPr lang="en-GB" dirty="0" smtClean="0"/>
              <a:t>Write the definition that we have learnt in class. </a:t>
            </a:r>
          </a:p>
          <a:p>
            <a:endParaRPr lang="en-GB" dirty="0"/>
          </a:p>
          <a:p>
            <a:r>
              <a:rPr lang="en-GB" dirty="0" smtClean="0"/>
              <a:t>If you are not sure that your definition is exact, give an example or develop the point you have made.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Omniscient is the belief that God knows everything that has happened and everything that will happen. 2/2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‘Omni’ means all, so for example you could also say that God is all seeing.		2/2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8" y="531993"/>
            <a:ext cx="11107875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b) questions  (4 marks)</a:t>
            </a:r>
          </a:p>
          <a:p>
            <a:endParaRPr lang="en-GB" dirty="0"/>
          </a:p>
          <a:p>
            <a:r>
              <a:rPr lang="en-GB" dirty="0" smtClean="0"/>
              <a:t>Must include ‘I think’. </a:t>
            </a:r>
          </a:p>
          <a:p>
            <a:r>
              <a:rPr lang="en-GB" altLang="en-US" dirty="0" smtClean="0"/>
              <a:t>Yes because I think OR No because I think (NOT BOTH)</a:t>
            </a:r>
            <a:endParaRPr lang="en-GB" dirty="0"/>
          </a:p>
          <a:p>
            <a:r>
              <a:rPr lang="en-GB" dirty="0" smtClean="0"/>
              <a:t>Must have 2 reasons for your point of view that are developed.</a:t>
            </a:r>
          </a:p>
          <a:p>
            <a:r>
              <a:rPr lang="en-GB" altLang="en-US" dirty="0" smtClean="0"/>
              <a:t>A developed reason should be 2 sentences. The easiest way to develop your reason is to give an example</a:t>
            </a:r>
          </a:p>
          <a:p>
            <a:endParaRPr lang="en-GB" dirty="0" smtClean="0"/>
          </a:p>
          <a:p>
            <a:r>
              <a:rPr lang="en-GB" dirty="0" smtClean="0"/>
              <a:t>Should be set out as 2 short paragraphs.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8" t="62984" r="-1" b="15361"/>
          <a:stretch/>
        </p:blipFill>
        <p:spPr>
          <a:xfrm>
            <a:off x="303928" y="365125"/>
            <a:ext cx="11584143" cy="1460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55369" y="530729"/>
            <a:ext cx="2086378" cy="2985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are not sure of your own opinion, think about what a Catholic priest may have to say about it!!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b) questions  (4 marks)</a:t>
            </a:r>
          </a:p>
          <a:p>
            <a:endParaRPr lang="en-GB" dirty="0"/>
          </a:p>
          <a:p>
            <a:r>
              <a:rPr lang="en-GB" dirty="0" smtClean="0"/>
              <a:t>Must include ‘I think’.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Yes because </a:t>
            </a:r>
            <a:r>
              <a:rPr lang="en-GB" dirty="0" smtClean="0">
                <a:solidFill>
                  <a:schemeClr val="accent6"/>
                </a:solidFill>
              </a:rPr>
              <a:t>I think </a:t>
            </a:r>
            <a:r>
              <a:rPr lang="en-GB" dirty="0" smtClean="0">
                <a:solidFill>
                  <a:srgbClr val="FF0000"/>
                </a:solidFill>
              </a:rPr>
              <a:t>that Science has lots of evidence for its theories.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For example there are fossils that back up the theory of evolution and these theories do not need God in order for them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o make sense.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Also yes because I think that science does not refer to God at all in the theory of the Big Bang.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For example science says that the matter of the universe is eternal, there is no need for a creator like God.	4/4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8" t="62984" r="-1" b="15361"/>
          <a:stretch/>
        </p:blipFill>
        <p:spPr>
          <a:xfrm>
            <a:off x="303928" y="365125"/>
            <a:ext cx="11584143" cy="1460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33397" y="530729"/>
            <a:ext cx="2408350" cy="27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are not sure of your own opinion, think about what a Catholic priest may have to say about it!!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Explain (‘c’) Questions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129565"/>
            <a:ext cx="10515600" cy="304739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Explain –  8 marks.</a:t>
            </a:r>
          </a:p>
          <a:p>
            <a:pPr eaLnBrk="1" hangingPunct="1"/>
            <a:r>
              <a:rPr lang="en-GB" altLang="en-US" dirty="0" smtClean="0"/>
              <a:t>Aim to write 4 paragraphs.</a:t>
            </a:r>
          </a:p>
          <a:p>
            <a:pPr eaLnBrk="1" hangingPunct="1"/>
            <a:r>
              <a:rPr lang="en-GB" altLang="en-US" dirty="0" smtClean="0"/>
              <a:t>Aim to include at least 2 sentences in each paragraph.</a:t>
            </a:r>
          </a:p>
          <a:p>
            <a:pPr eaLnBrk="1" hangingPunct="1"/>
            <a:r>
              <a:rPr lang="en-GB" altLang="en-US" dirty="0" smtClean="0"/>
              <a:t>USE THE WORD </a:t>
            </a:r>
            <a:r>
              <a:rPr lang="en-GB" altLang="en-US" dirty="0" smtClean="0">
                <a:solidFill>
                  <a:schemeClr val="accent6"/>
                </a:solidFill>
              </a:rPr>
              <a:t>BECAUSE</a:t>
            </a:r>
            <a:r>
              <a:rPr lang="en-GB" altLang="en-US" dirty="0" smtClean="0"/>
              <a:t> IN EACH PARAGRAPH.</a:t>
            </a:r>
          </a:p>
          <a:p>
            <a:pPr eaLnBrk="1" hangingPunct="1"/>
            <a:r>
              <a:rPr lang="en-GB" altLang="en-US" dirty="0" smtClean="0"/>
              <a:t>Aim to make sure that each paragraph covers a different reason.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99" t="79886" r="740" b="6382"/>
          <a:stretch/>
        </p:blipFill>
        <p:spPr>
          <a:xfrm>
            <a:off x="304799" y="525629"/>
            <a:ext cx="11887201" cy="10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Questions</a:t>
            </a:r>
          </a:p>
          <a:p>
            <a:endParaRPr lang="en-GB" dirty="0"/>
          </a:p>
          <a:p>
            <a:r>
              <a:rPr lang="en-GB" dirty="0" smtClean="0"/>
              <a:t>If the question asks about religion you must include religious teachings.</a:t>
            </a:r>
          </a:p>
          <a:p>
            <a:r>
              <a:rPr lang="en-GB" dirty="0" smtClean="0"/>
              <a:t>If the question is non religious do not include religious teachings.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99" t="79886" r="740" b="6382"/>
          <a:stretch/>
        </p:blipFill>
        <p:spPr>
          <a:xfrm>
            <a:off x="304799" y="525629"/>
            <a:ext cx="11887201" cy="10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3101</TotalTime>
  <Words>1326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Religious Studies: Unit 3 Exam  Walking, Talking Mock: Last minute hint and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 (‘c’)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spend ….</vt:lpstr>
      <vt:lpstr>Don’t forget!!!!!!!</vt:lpstr>
      <vt:lpstr>Jesus</vt:lpstr>
      <vt:lpstr>Jesus</vt:lpstr>
      <vt:lpstr>Parables</vt:lpstr>
      <vt:lpstr>Christian teachings:</vt:lpstr>
      <vt:lpstr>The Catholic Church</vt:lpstr>
      <vt:lpstr>Don’t forget spend ….</vt:lpstr>
      <vt:lpstr>GOOD LUCK from Mrs Poole, Miss Grolik, Mrs Butler and Mr Scott!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POOLE, ANYA</dc:creator>
  <cp:lastModifiedBy>Daniel Vince</cp:lastModifiedBy>
  <cp:revision>20</cp:revision>
  <dcterms:created xsi:type="dcterms:W3CDTF">2016-05-15T14:31:53Z</dcterms:created>
  <dcterms:modified xsi:type="dcterms:W3CDTF">2016-11-25T10:22:57Z</dcterms:modified>
</cp:coreProperties>
</file>