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67" r:id="rId5"/>
    <p:sldId id="272" r:id="rId6"/>
    <p:sldId id="274" r:id="rId7"/>
    <p:sldId id="266" r:id="rId8"/>
    <p:sldId id="26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3" autoAdjust="0"/>
    <p:restoredTop sz="85777" autoAdjust="0"/>
  </p:normalViewPr>
  <p:slideViewPr>
    <p:cSldViewPr snapToGrid="0">
      <p:cViewPr varScale="1">
        <p:scale>
          <a:sx n="79" d="100"/>
          <a:sy n="79" d="100"/>
        </p:scale>
        <p:origin x="48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1F316-41E6-4533-B497-675E28750DB3}" type="datetimeFigureOut">
              <a:rPr lang="en-GB" smtClean="0"/>
              <a:t>27/04/2020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EB896-74E1-43A1-AEF7-BA0063185D0D}" type="slidenum">
              <a:rPr lang="en-GB" smtClean="0"/>
              <a:t>‹#›</a:t>
            </a:fld>
            <a:endParaRPr lang="en-GB"/>
          </a:p>
        </p:txBody>
      </p:sp>
    </p:spTree>
    <p:extLst>
      <p:ext uri="{BB962C8B-B14F-4D97-AF65-F5344CB8AC3E}">
        <p14:creationId xmlns:p14="http://schemas.microsoft.com/office/powerpoint/2010/main" val="76276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9-D_aT8CXy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BEB896-74E1-43A1-AEF7-BA0063185D0D}" type="slidenum">
              <a:rPr lang="en-GB" smtClean="0"/>
              <a:t>3</a:t>
            </a:fld>
            <a:endParaRPr lang="en-GB"/>
          </a:p>
        </p:txBody>
      </p:sp>
    </p:spTree>
    <p:extLst>
      <p:ext uri="{BB962C8B-B14F-4D97-AF65-F5344CB8AC3E}">
        <p14:creationId xmlns:p14="http://schemas.microsoft.com/office/powerpoint/2010/main" val="260594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Jesus is telling people that he is god, come down from heaven (this is called the incarnation- god made flesh, this is why we </a:t>
            </a:r>
            <a:r>
              <a:rPr lang="en-GB" baseline="0" smtClean="0"/>
              <a:t>celebrate Christmas) </a:t>
            </a:r>
            <a:r>
              <a:rPr lang="en-GB" baseline="0" dirty="0" smtClean="0"/>
              <a:t>and that he will be dying and that this sacrifice will give life to the world, in </a:t>
            </a:r>
            <a:r>
              <a:rPr lang="en-GB" baseline="0" smtClean="0"/>
              <a:t>that his </a:t>
            </a:r>
            <a:r>
              <a:rPr lang="en-GB" baseline="0" dirty="0" smtClean="0"/>
              <a:t>death will bring forgiveness for all people so that we can then go to heaven when we die. </a:t>
            </a:r>
          </a:p>
          <a:p>
            <a:endParaRPr lang="en-GB" dirty="0"/>
          </a:p>
        </p:txBody>
      </p:sp>
      <p:sp>
        <p:nvSpPr>
          <p:cNvPr id="4" name="Slide Number Placeholder 3"/>
          <p:cNvSpPr>
            <a:spLocks noGrp="1"/>
          </p:cNvSpPr>
          <p:nvPr>
            <p:ph type="sldNum" sz="quarter" idx="10"/>
          </p:nvPr>
        </p:nvSpPr>
        <p:spPr/>
        <p:txBody>
          <a:bodyPr/>
          <a:lstStyle/>
          <a:p>
            <a:fld id="{E4BEB896-74E1-43A1-AEF7-BA0063185D0D}" type="slidenum">
              <a:rPr lang="en-GB" smtClean="0"/>
              <a:t>4</a:t>
            </a:fld>
            <a:endParaRPr lang="en-GB"/>
          </a:p>
        </p:txBody>
      </p:sp>
    </p:spTree>
    <p:extLst>
      <p:ext uri="{BB962C8B-B14F-4D97-AF65-F5344CB8AC3E}">
        <p14:creationId xmlns:p14="http://schemas.microsoft.com/office/powerpoint/2010/main" val="3281206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BEB896-74E1-43A1-AEF7-BA0063185D0D}" type="slidenum">
              <a:rPr lang="en-GB" smtClean="0"/>
              <a:t>6</a:t>
            </a:fld>
            <a:endParaRPr lang="en-GB"/>
          </a:p>
        </p:txBody>
      </p:sp>
    </p:spTree>
    <p:extLst>
      <p:ext uri="{BB962C8B-B14F-4D97-AF65-F5344CB8AC3E}">
        <p14:creationId xmlns:p14="http://schemas.microsoft.com/office/powerpoint/2010/main" val="262070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https://www.youtube.com/watch?v=9-D_aT8CXyc</a:t>
            </a:r>
            <a:endParaRPr lang="en-GB" dirty="0" smtClean="0"/>
          </a:p>
          <a:p>
            <a:r>
              <a:rPr lang="en-GB" sz="1200" b="0" kern="1200" dirty="0" smtClean="0">
                <a:solidFill>
                  <a:schemeClr val="tx1"/>
                </a:solidFill>
                <a:effectLst/>
                <a:latin typeface="+mn-lt"/>
                <a:ea typeface="+mn-ea"/>
                <a:cs typeface="+mn-cs"/>
              </a:rPr>
              <a:t>Lord of all hopefulness</a:t>
            </a:r>
          </a:p>
          <a:p>
            <a:r>
              <a:rPr lang="en-GB" dirty="0" smtClean="0">
                <a:effectLst/>
              </a:rPr>
              <a:t>636,018 views</a:t>
            </a:r>
          </a:p>
          <a:p>
            <a:r>
              <a:rPr lang="en-GB" dirty="0" smtClean="0">
                <a:effectLst/>
              </a:rPr>
              <a:t>•Nov 24, 2012</a:t>
            </a:r>
          </a:p>
          <a:p>
            <a:r>
              <a:rPr lang="en-GB" dirty="0" smtClean="0">
                <a:effectLst/>
              </a:rPr>
              <a:t/>
            </a:r>
            <a:br>
              <a:rPr lang="en-GB" dirty="0" smtClean="0">
                <a:effectLst/>
              </a:rPr>
            </a:br>
            <a:endParaRPr lang="en-GB" dirty="0" smtClean="0">
              <a:effectLst/>
            </a:endParaRPr>
          </a:p>
          <a:p>
            <a:endParaRPr lang="en-GB" dirty="0" smtClean="0">
              <a:effectLst/>
            </a:endParaRPr>
          </a:p>
          <a:p>
            <a:r>
              <a:rPr lang="en-GB" dirty="0" smtClean="0">
                <a:effectLst/>
              </a:rPr>
              <a:t>3:49</a:t>
            </a:r>
            <a:r>
              <a:rPr lang="en-GB" baseline="0" dirty="0" smtClean="0">
                <a:effectLst/>
              </a:rPr>
              <a:t> seconds. </a:t>
            </a:r>
            <a:endParaRPr lang="en-GB" dirty="0"/>
          </a:p>
        </p:txBody>
      </p:sp>
      <p:sp>
        <p:nvSpPr>
          <p:cNvPr id="4" name="Slide Number Placeholder 3"/>
          <p:cNvSpPr>
            <a:spLocks noGrp="1"/>
          </p:cNvSpPr>
          <p:nvPr>
            <p:ph type="sldNum" sz="quarter" idx="10"/>
          </p:nvPr>
        </p:nvSpPr>
        <p:spPr/>
        <p:txBody>
          <a:bodyPr/>
          <a:lstStyle/>
          <a:p>
            <a:fld id="{E4BEB896-74E1-43A1-AEF7-BA0063185D0D}" type="slidenum">
              <a:rPr lang="en-GB" smtClean="0"/>
              <a:t>8</a:t>
            </a:fld>
            <a:endParaRPr lang="en-GB"/>
          </a:p>
        </p:txBody>
      </p:sp>
    </p:spTree>
    <p:extLst>
      <p:ext uri="{BB962C8B-B14F-4D97-AF65-F5344CB8AC3E}">
        <p14:creationId xmlns:p14="http://schemas.microsoft.com/office/powerpoint/2010/main" val="3438764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B3ECABC-D5DD-43E8-B57D-3456C1426E63}" type="datetimeFigureOut">
              <a:rPr lang="en-GB" smtClean="0"/>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725104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CABC-D5DD-43E8-B57D-3456C1426E63}" type="datetimeFigureOut">
              <a:rPr lang="en-GB" smtClean="0"/>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124389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CABC-D5DD-43E8-B57D-3456C1426E63}" type="datetimeFigureOut">
              <a:rPr lang="en-GB" smtClean="0"/>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142789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CABC-D5DD-43E8-B57D-3456C1426E63}" type="datetimeFigureOut">
              <a:rPr lang="en-GB" smtClean="0"/>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1992531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3ECABC-D5DD-43E8-B57D-3456C1426E63}" type="datetimeFigureOut">
              <a:rPr lang="en-GB" smtClean="0"/>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57947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B3ECABC-D5DD-43E8-B57D-3456C1426E63}" type="datetimeFigureOut">
              <a:rPr lang="en-GB" smtClean="0"/>
              <a:t>27/04/2020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83758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B3ECABC-D5DD-43E8-B57D-3456C1426E63}" type="datetimeFigureOut">
              <a:rPr lang="en-GB" smtClean="0"/>
              <a:t>27/04/2020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2494550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B3ECABC-D5DD-43E8-B57D-3456C1426E63}" type="datetimeFigureOut">
              <a:rPr lang="en-GB" smtClean="0"/>
              <a:t>27/04/2020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394276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ECABC-D5DD-43E8-B57D-3456C1426E63}" type="datetimeFigureOut">
              <a:rPr lang="en-GB" smtClean="0"/>
              <a:t>27/04/2020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160296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3ECABC-D5DD-43E8-B57D-3456C1426E63}" type="datetimeFigureOut">
              <a:rPr lang="en-GB" smtClean="0"/>
              <a:t>27/04/2020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374587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3ECABC-D5DD-43E8-B57D-3456C1426E63}" type="datetimeFigureOut">
              <a:rPr lang="en-GB" smtClean="0"/>
              <a:t>27/04/2020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314178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ECABC-D5DD-43E8-B57D-3456C1426E63}" type="datetimeFigureOut">
              <a:rPr lang="en-GB" smtClean="0"/>
              <a:t>27/04/2020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2998B-284E-46E3-A8FA-C4B6170C4703}" type="slidenum">
              <a:rPr lang="en-GB" smtClean="0"/>
              <a:t>‹#›</a:t>
            </a:fld>
            <a:endParaRPr lang="en-GB"/>
          </a:p>
        </p:txBody>
      </p:sp>
    </p:spTree>
    <p:extLst>
      <p:ext uri="{BB962C8B-B14F-4D97-AF65-F5344CB8AC3E}">
        <p14:creationId xmlns:p14="http://schemas.microsoft.com/office/powerpoint/2010/main" val="3779998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Tuesday 28</a:t>
            </a:r>
            <a:r>
              <a:rPr lang="en-GB" baseline="30000" dirty="0" smtClean="0"/>
              <a:t>th</a:t>
            </a:r>
            <a:r>
              <a:rPr lang="en-GB" dirty="0" smtClean="0"/>
              <a:t> April </a:t>
            </a:r>
            <a:endParaRPr lang="en-GB" dirty="0"/>
          </a:p>
        </p:txBody>
      </p:sp>
      <p:sp>
        <p:nvSpPr>
          <p:cNvPr id="3" name="Subtitle 2"/>
          <p:cNvSpPr>
            <a:spLocks noGrp="1"/>
          </p:cNvSpPr>
          <p:nvPr>
            <p:ph type="subTitle" idx="1"/>
          </p:nvPr>
        </p:nvSpPr>
        <p:spPr/>
        <p:txBody>
          <a:bodyPr>
            <a:normAutofit lnSpcReduction="10000"/>
          </a:bodyPr>
          <a:lstStyle/>
          <a:p>
            <a:r>
              <a:rPr lang="en-GB" dirty="0" smtClean="0"/>
              <a:t>We are currently in the Third week of Easter.</a:t>
            </a:r>
          </a:p>
          <a:p>
            <a:r>
              <a:rPr lang="en-GB" dirty="0" smtClean="0"/>
              <a:t>Easter Sunday was 12</a:t>
            </a:r>
            <a:r>
              <a:rPr lang="en-GB" baseline="30000" dirty="0" smtClean="0"/>
              <a:t>th</a:t>
            </a:r>
            <a:r>
              <a:rPr lang="en-GB" dirty="0" smtClean="0"/>
              <a:t> April. </a:t>
            </a:r>
          </a:p>
          <a:p>
            <a:r>
              <a:rPr lang="en-GB" dirty="0" smtClean="0"/>
              <a:t>In church the altar cloth would be white and the priest would be wearing white garments. </a:t>
            </a:r>
            <a:endParaRPr lang="en-GB" dirty="0"/>
          </a:p>
        </p:txBody>
      </p:sp>
      <p:sp>
        <p:nvSpPr>
          <p:cNvPr id="4" name="TextBox 3"/>
          <p:cNvSpPr txBox="1"/>
          <p:nvPr/>
        </p:nvSpPr>
        <p:spPr>
          <a:xfrm>
            <a:off x="3194462" y="439387"/>
            <a:ext cx="6733309" cy="369332"/>
          </a:xfrm>
          <a:prstGeom prst="rect">
            <a:avLst/>
          </a:prstGeom>
          <a:noFill/>
        </p:spPr>
        <p:txBody>
          <a:bodyPr wrap="square" rtlCol="0">
            <a:spAutoFit/>
          </a:bodyPr>
          <a:lstStyle/>
          <a:p>
            <a:r>
              <a:rPr lang="en-GB" dirty="0"/>
              <a:t>There are notes in the note section underneath each slide.</a:t>
            </a:r>
          </a:p>
        </p:txBody>
      </p:sp>
    </p:spTree>
    <p:extLst>
      <p:ext uri="{BB962C8B-B14F-4D97-AF65-F5344CB8AC3E}">
        <p14:creationId xmlns:p14="http://schemas.microsoft.com/office/powerpoint/2010/main" val="1012742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Let us pray</a:t>
            </a:r>
            <a:endParaRPr lang="en-GB" dirty="0"/>
          </a:p>
        </p:txBody>
      </p:sp>
      <p:sp>
        <p:nvSpPr>
          <p:cNvPr id="3" name="Content Placeholder 2"/>
          <p:cNvSpPr>
            <a:spLocks noGrp="1"/>
          </p:cNvSpPr>
          <p:nvPr>
            <p:ph idx="1"/>
          </p:nvPr>
        </p:nvSpPr>
        <p:spPr/>
        <p:txBody>
          <a:bodyPr/>
          <a:lstStyle/>
          <a:p>
            <a:pPr marL="0" indent="0" algn="ctr">
              <a:buNone/>
            </a:pPr>
            <a:r>
              <a:rPr lang="en-GB" dirty="0" smtClean="0"/>
              <a:t>Dear Lord,</a:t>
            </a:r>
          </a:p>
          <a:p>
            <a:pPr marL="0" indent="0" algn="ctr">
              <a:buNone/>
            </a:pPr>
            <a:r>
              <a:rPr lang="en-GB" dirty="0" smtClean="0"/>
              <a:t>Today we give thanks for all the beautiful things we have around us. For our families that we live with, the clean air that we breath and the colourful gardens that surround us. Help us to see you in the glory of nature all around us. </a:t>
            </a:r>
          </a:p>
          <a:p>
            <a:pPr marL="0" indent="0" algn="ctr">
              <a:buNone/>
            </a:pPr>
            <a:r>
              <a:rPr lang="en-GB" dirty="0" smtClean="0"/>
              <a:t>In Jesus’ name we pray, </a:t>
            </a:r>
          </a:p>
          <a:p>
            <a:pPr marL="0" indent="0" algn="ctr">
              <a:buNone/>
            </a:pPr>
            <a:r>
              <a:rPr lang="en-GB" dirty="0" smtClean="0"/>
              <a:t>Amen</a:t>
            </a:r>
            <a:endParaRPr lang="en-GB" dirty="0"/>
          </a:p>
        </p:txBody>
      </p:sp>
    </p:spTree>
    <p:extLst>
      <p:ext uri="{BB962C8B-B14F-4D97-AF65-F5344CB8AC3E}">
        <p14:creationId xmlns:p14="http://schemas.microsoft.com/office/powerpoint/2010/main" val="2524411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031"/>
            <a:ext cx="10515600" cy="669701"/>
          </a:xfrm>
        </p:spPr>
        <p:txBody>
          <a:bodyPr>
            <a:normAutofit fontScale="90000"/>
          </a:bodyPr>
          <a:lstStyle/>
          <a:p>
            <a:r>
              <a:rPr lang="en-GB" dirty="0" smtClean="0"/>
              <a:t>Bible readings: John 6:30-25</a:t>
            </a:r>
            <a:endParaRPr lang="en-GB" dirty="0"/>
          </a:p>
        </p:txBody>
      </p:sp>
      <p:sp>
        <p:nvSpPr>
          <p:cNvPr id="3" name="Content Placeholder 2"/>
          <p:cNvSpPr>
            <a:spLocks noGrp="1"/>
          </p:cNvSpPr>
          <p:nvPr>
            <p:ph idx="1"/>
          </p:nvPr>
        </p:nvSpPr>
        <p:spPr>
          <a:xfrm>
            <a:off x="128789" y="656824"/>
            <a:ext cx="11809926" cy="6201176"/>
          </a:xfrm>
        </p:spPr>
        <p:txBody>
          <a:bodyPr>
            <a:noAutofit/>
          </a:bodyPr>
          <a:lstStyle/>
          <a:p>
            <a:pPr marL="0" indent="0">
              <a:buNone/>
            </a:pPr>
            <a:r>
              <a:rPr lang="en-GB" dirty="0" smtClean="0"/>
              <a:t>They </a:t>
            </a:r>
            <a:r>
              <a:rPr lang="en-GB" dirty="0"/>
              <a:t>replied, “What miracle will you perform so that we may see it and believe you? What will you do? </a:t>
            </a:r>
            <a:r>
              <a:rPr lang="en-GB" b="1" baseline="30000" dirty="0"/>
              <a:t> </a:t>
            </a:r>
            <a:r>
              <a:rPr lang="en-GB" dirty="0"/>
              <a:t>Our ancestors ate manna in the desert, just as the scripture says, ‘He gave them bread from heaven to eat.’”</a:t>
            </a:r>
          </a:p>
          <a:p>
            <a:pPr marL="0" indent="0">
              <a:buNone/>
            </a:pPr>
            <a:r>
              <a:rPr lang="en-GB" b="1" baseline="30000" dirty="0"/>
              <a:t> </a:t>
            </a:r>
            <a:r>
              <a:rPr lang="en-GB" dirty="0"/>
              <a:t>“I am telling you the truth,” Jesus said. “What Moses gave you was </a:t>
            </a:r>
            <a:r>
              <a:rPr lang="en-GB" dirty="0" smtClean="0"/>
              <a:t>not</a:t>
            </a:r>
            <a:r>
              <a:rPr lang="en-GB" dirty="0"/>
              <a:t> the bread from heaven; it is my Father who gives you the real bread from heaven. </a:t>
            </a:r>
            <a:r>
              <a:rPr lang="en-GB" b="1" baseline="30000" dirty="0"/>
              <a:t> </a:t>
            </a:r>
            <a:r>
              <a:rPr lang="en-GB" dirty="0"/>
              <a:t>For the bread that God gives is he who comes down from heaven and gives life to the world.”</a:t>
            </a:r>
          </a:p>
          <a:p>
            <a:pPr marL="0" indent="0">
              <a:buNone/>
            </a:pPr>
            <a:r>
              <a:rPr lang="en-GB" b="1" baseline="30000" dirty="0"/>
              <a:t> </a:t>
            </a:r>
            <a:r>
              <a:rPr lang="en-GB" dirty="0"/>
              <a:t>“Sir,” they asked him, “give us this bread always.”</a:t>
            </a:r>
          </a:p>
          <a:p>
            <a:pPr marL="0" indent="0">
              <a:buNone/>
            </a:pPr>
            <a:r>
              <a:rPr lang="en-GB" b="1" baseline="30000" dirty="0"/>
              <a:t> </a:t>
            </a:r>
            <a:r>
              <a:rPr lang="en-GB" dirty="0"/>
              <a:t>“I am the bread of life,” Jesus told them. “Those who come to me will never be hungry; those who believe in me will never be thirsty.</a:t>
            </a:r>
          </a:p>
          <a:p>
            <a:pPr marL="0" indent="0">
              <a:buNone/>
            </a:pPr>
            <a:endParaRPr lang="en-GB" sz="1800" dirty="0"/>
          </a:p>
        </p:txBody>
      </p:sp>
    </p:spTree>
    <p:extLst>
      <p:ext uri="{BB962C8B-B14F-4D97-AF65-F5344CB8AC3E}">
        <p14:creationId xmlns:p14="http://schemas.microsoft.com/office/powerpoint/2010/main" val="2792362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bread of life</a:t>
            </a:r>
            <a:endParaRPr lang="en-GB" dirty="0"/>
          </a:p>
        </p:txBody>
      </p:sp>
      <p:sp>
        <p:nvSpPr>
          <p:cNvPr id="3" name="Content Placeholder 2"/>
          <p:cNvSpPr>
            <a:spLocks noGrp="1"/>
          </p:cNvSpPr>
          <p:nvPr>
            <p:ph idx="1"/>
          </p:nvPr>
        </p:nvSpPr>
        <p:spPr/>
        <p:txBody>
          <a:bodyPr/>
          <a:lstStyle/>
          <a:p>
            <a:r>
              <a:rPr lang="en-GB" dirty="0" smtClean="0"/>
              <a:t>Read back through the Gospel passage. Jesus is making a really big prediction about what is going to happen next. What do you think this means?</a:t>
            </a:r>
          </a:p>
          <a:p>
            <a:endParaRPr lang="en-GB" dirty="0"/>
          </a:p>
          <a:p>
            <a:pPr marL="0" indent="0" algn="ctr">
              <a:buNone/>
            </a:pPr>
            <a:r>
              <a:rPr lang="en-GB" i="1" dirty="0" smtClean="0">
                <a:solidFill>
                  <a:srgbClr val="FF0000"/>
                </a:solidFill>
              </a:rPr>
              <a:t>“it </a:t>
            </a:r>
            <a:r>
              <a:rPr lang="en-GB" i="1" dirty="0">
                <a:solidFill>
                  <a:srgbClr val="FF0000"/>
                </a:solidFill>
              </a:rPr>
              <a:t>is my Father who gives you the real bread from heaven. </a:t>
            </a:r>
            <a:r>
              <a:rPr lang="en-GB" b="1" i="1" baseline="30000" dirty="0">
                <a:solidFill>
                  <a:srgbClr val="FF0000"/>
                </a:solidFill>
              </a:rPr>
              <a:t> </a:t>
            </a:r>
            <a:r>
              <a:rPr lang="en-GB" i="1" dirty="0">
                <a:solidFill>
                  <a:srgbClr val="FF0000"/>
                </a:solidFill>
              </a:rPr>
              <a:t>For the bread that God gives is he who comes down from heaven and gives life to the world.”</a:t>
            </a:r>
          </a:p>
          <a:p>
            <a:pPr algn="ctr"/>
            <a:endParaRPr lang="en-GB" i="1" dirty="0"/>
          </a:p>
        </p:txBody>
      </p:sp>
    </p:spTree>
    <p:extLst>
      <p:ext uri="{BB962C8B-B14F-4D97-AF65-F5344CB8AC3E}">
        <p14:creationId xmlns:p14="http://schemas.microsoft.com/office/powerpoint/2010/main" val="2654428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 </a:t>
            </a:r>
            <a:endParaRPr lang="en-GB" dirty="0"/>
          </a:p>
        </p:txBody>
      </p:sp>
      <p:sp>
        <p:nvSpPr>
          <p:cNvPr id="3" name="Content Placeholder 2"/>
          <p:cNvSpPr>
            <a:spLocks noGrp="1"/>
          </p:cNvSpPr>
          <p:nvPr>
            <p:ph idx="1"/>
          </p:nvPr>
        </p:nvSpPr>
        <p:spPr/>
        <p:txBody>
          <a:bodyPr>
            <a:normAutofit/>
          </a:bodyPr>
          <a:lstStyle/>
          <a:p>
            <a:r>
              <a:rPr lang="en-GB" dirty="0" smtClean="0"/>
              <a:t>The next page has a crossword of connected words to answer. Try to answer the questions and then if you can email them for checking. Maybe then see if you can create your own crossword using today and yesterdays reflection. </a:t>
            </a:r>
          </a:p>
        </p:txBody>
      </p:sp>
    </p:spTree>
    <p:extLst>
      <p:ext uri="{BB962C8B-B14F-4D97-AF65-F5344CB8AC3E}">
        <p14:creationId xmlns:p14="http://schemas.microsoft.com/office/powerpoint/2010/main" val="1353412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rotWithShape="1">
          <a:blip r:embed="rId3"/>
          <a:srcRect b="17910"/>
          <a:stretch/>
        </p:blipFill>
        <p:spPr>
          <a:xfrm rot="16200000">
            <a:off x="2148561" y="-1196806"/>
            <a:ext cx="6744446" cy="9365165"/>
          </a:xfrm>
          <a:prstGeom prst="rect">
            <a:avLst/>
          </a:prstGeom>
        </p:spPr>
      </p:pic>
    </p:spTree>
    <p:extLst>
      <p:ext uri="{BB962C8B-B14F-4D97-AF65-F5344CB8AC3E}">
        <p14:creationId xmlns:p14="http://schemas.microsoft.com/office/powerpoint/2010/main" val="2700034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Let us pray</a:t>
            </a:r>
            <a:endParaRPr lang="en-GB" dirty="0"/>
          </a:p>
        </p:txBody>
      </p:sp>
      <p:sp>
        <p:nvSpPr>
          <p:cNvPr id="6" name="Content Placeholder 5"/>
          <p:cNvSpPr>
            <a:spLocks noGrp="1"/>
          </p:cNvSpPr>
          <p:nvPr>
            <p:ph idx="1"/>
          </p:nvPr>
        </p:nvSpPr>
        <p:spPr/>
        <p:txBody>
          <a:bodyPr/>
          <a:lstStyle/>
          <a:p>
            <a:pPr marL="0" indent="0" algn="ctr">
              <a:buNone/>
            </a:pPr>
            <a:r>
              <a:rPr lang="en-GB" dirty="0" smtClean="0"/>
              <a:t>Dear Lord, </a:t>
            </a:r>
          </a:p>
          <a:p>
            <a:pPr marL="0" indent="0" algn="ctr">
              <a:buNone/>
            </a:pPr>
            <a:r>
              <a:rPr lang="en-GB" dirty="0" smtClean="0"/>
              <a:t>Help us Lord to hear your message always. We know that through you we gain eternal life. Help us to be worthy disciples of yours.</a:t>
            </a:r>
          </a:p>
          <a:p>
            <a:pPr marL="0" indent="0" algn="ctr">
              <a:buNone/>
            </a:pPr>
            <a:r>
              <a:rPr lang="en-GB" dirty="0" smtClean="0"/>
              <a:t>In Jesus’ name we pray, </a:t>
            </a:r>
            <a:br>
              <a:rPr lang="en-GB" dirty="0" smtClean="0"/>
            </a:br>
            <a:endParaRPr lang="en-GB" dirty="0" smtClean="0"/>
          </a:p>
          <a:p>
            <a:pPr marL="0" indent="0" algn="ctr">
              <a:buNone/>
            </a:pPr>
            <a:r>
              <a:rPr lang="en-GB" dirty="0" smtClean="0"/>
              <a:t>Amen</a:t>
            </a:r>
            <a:endParaRPr lang="en-GB" dirty="0"/>
          </a:p>
        </p:txBody>
      </p:sp>
    </p:spTree>
    <p:extLst>
      <p:ext uri="{BB962C8B-B14F-4D97-AF65-F5344CB8AC3E}">
        <p14:creationId xmlns:p14="http://schemas.microsoft.com/office/powerpoint/2010/main" val="1143834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6629"/>
            <a:ext cx="10515600" cy="1024763"/>
          </a:xfrm>
        </p:spPr>
        <p:txBody>
          <a:bodyPr/>
          <a:lstStyle/>
          <a:p>
            <a:r>
              <a:rPr lang="en-GB" dirty="0" smtClean="0"/>
              <a:t>Hymn</a:t>
            </a:r>
            <a:endParaRPr lang="en-GB" dirty="0"/>
          </a:p>
        </p:txBody>
      </p:sp>
      <p:pic>
        <p:nvPicPr>
          <p:cNvPr id="4" name="Lord of all hopefulne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12720" y="206629"/>
            <a:ext cx="8138160" cy="6103620"/>
          </a:xfrm>
          <a:prstGeom prst="rect">
            <a:avLst/>
          </a:prstGeom>
        </p:spPr>
      </p:pic>
    </p:spTree>
    <p:extLst>
      <p:ext uri="{BB962C8B-B14F-4D97-AF65-F5344CB8AC3E}">
        <p14:creationId xmlns:p14="http://schemas.microsoft.com/office/powerpoint/2010/main" val="224065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360</Words>
  <Application>Microsoft Office PowerPoint</Application>
  <PresentationFormat>Widescreen</PresentationFormat>
  <Paragraphs>39</Paragraphs>
  <Slides>8</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Tuesday 28th April </vt:lpstr>
      <vt:lpstr>Let us pray</vt:lpstr>
      <vt:lpstr>Bible readings: John 6:30-25</vt:lpstr>
      <vt:lpstr>The bread of life</vt:lpstr>
      <vt:lpstr>Task </vt:lpstr>
      <vt:lpstr>PowerPoint Presentation</vt:lpstr>
      <vt:lpstr>Let us pray</vt:lpstr>
      <vt:lpstr>Hymn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Friday 27th March</dc:title>
  <dc:creator>Ms Rogers</dc:creator>
  <cp:lastModifiedBy>Steve Blakemore</cp:lastModifiedBy>
  <cp:revision>38</cp:revision>
  <dcterms:created xsi:type="dcterms:W3CDTF">2020-03-24T14:40:17Z</dcterms:created>
  <dcterms:modified xsi:type="dcterms:W3CDTF">2020-04-27T07:14:15Z</dcterms:modified>
</cp:coreProperties>
</file>