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9"/>
  </p:notesMasterIdLst>
  <p:sldIdLst>
    <p:sldId id="256" r:id="rId2"/>
    <p:sldId id="257" r:id="rId3"/>
    <p:sldId id="258" r:id="rId4"/>
    <p:sldId id="267" r:id="rId5"/>
    <p:sldId id="272" r:id="rId6"/>
    <p:sldId id="266" r:id="rId7"/>
    <p:sldId id="269" r:id="rId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8013" autoAdjust="0"/>
    <p:restoredTop sz="85777" autoAdjust="0"/>
  </p:normalViewPr>
  <p:slideViewPr>
    <p:cSldViewPr snapToGrid="0">
      <p:cViewPr varScale="1">
        <p:scale>
          <a:sx n="78" d="100"/>
          <a:sy n="78" d="100"/>
        </p:scale>
        <p:origin x="912" y="9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A41F316-41E6-4533-B497-675E28750DB3}" type="datetimeFigureOut">
              <a:rPr lang="en-GB" smtClean="0"/>
              <a:t>27/04/2020</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4BEB896-74E1-43A1-AEF7-BA0063185D0D}" type="slidenum">
              <a:rPr lang="en-GB" smtClean="0"/>
              <a:t>‹#›</a:t>
            </a:fld>
            <a:endParaRPr lang="en-GB"/>
          </a:p>
        </p:txBody>
      </p:sp>
    </p:spTree>
    <p:extLst>
      <p:ext uri="{BB962C8B-B14F-4D97-AF65-F5344CB8AC3E}">
        <p14:creationId xmlns:p14="http://schemas.microsoft.com/office/powerpoint/2010/main" val="76276019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s://www.youtube.com/watch?v=PfRKnlRRrDA" TargetMode="External"/><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E4BEB896-74E1-43A1-AEF7-BA0063185D0D}" type="slidenum">
              <a:rPr lang="en-GB" smtClean="0"/>
              <a:t>3</a:t>
            </a:fld>
            <a:endParaRPr lang="en-GB"/>
          </a:p>
        </p:txBody>
      </p:sp>
    </p:spTree>
    <p:extLst>
      <p:ext uri="{BB962C8B-B14F-4D97-AF65-F5344CB8AC3E}">
        <p14:creationId xmlns:p14="http://schemas.microsoft.com/office/powerpoint/2010/main" val="260594454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Bread was a staple of all peoples</a:t>
            </a:r>
            <a:r>
              <a:rPr lang="en-GB" baseline="0" dirty="0" smtClean="0"/>
              <a:t> diet in Jesus’ time, without bread, many would have starved. This might be true of people today- bread is cheap and filling. Jesus by calling himself the bread of life is telling us that it is himself, it is God that will fill us up and bring us life, not on earth but eternal life in heaven.</a:t>
            </a:r>
            <a:endParaRPr lang="en-GB" dirty="0"/>
          </a:p>
        </p:txBody>
      </p:sp>
      <p:sp>
        <p:nvSpPr>
          <p:cNvPr id="4" name="Slide Number Placeholder 3"/>
          <p:cNvSpPr>
            <a:spLocks noGrp="1"/>
          </p:cNvSpPr>
          <p:nvPr>
            <p:ph type="sldNum" sz="quarter" idx="10"/>
          </p:nvPr>
        </p:nvSpPr>
        <p:spPr/>
        <p:txBody>
          <a:bodyPr/>
          <a:lstStyle/>
          <a:p>
            <a:fld id="{E4BEB896-74E1-43A1-AEF7-BA0063185D0D}" type="slidenum">
              <a:rPr lang="en-GB" smtClean="0"/>
              <a:t>4</a:t>
            </a:fld>
            <a:endParaRPr lang="en-GB"/>
          </a:p>
        </p:txBody>
      </p:sp>
    </p:spTree>
    <p:extLst>
      <p:ext uri="{BB962C8B-B14F-4D97-AF65-F5344CB8AC3E}">
        <p14:creationId xmlns:p14="http://schemas.microsoft.com/office/powerpoint/2010/main" val="328120667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dirty="0" smtClean="0">
                <a:hlinkClick r:id="rId3"/>
              </a:rPr>
              <a:t>https://www.youtube.com/watch?v=PfRKnlRRrDA</a:t>
            </a:r>
            <a:r>
              <a:rPr lang="en-GB" smtClean="0">
                <a:effectLst/>
              </a:rPr>
              <a:t/>
            </a:r>
            <a:br>
              <a:rPr lang="en-GB" smtClean="0">
                <a:effectLst/>
              </a:rPr>
            </a:br>
            <a:r>
              <a:rPr lang="en-GB" sz="1200" b="0" i="0" kern="1200" smtClean="0">
                <a:solidFill>
                  <a:schemeClr val="tx1"/>
                </a:solidFill>
                <a:effectLst/>
                <a:latin typeface="+mn-lt"/>
                <a:ea typeface="+mn-ea"/>
                <a:cs typeface="+mn-cs"/>
              </a:rPr>
              <a:t>Bread of Life // with Jo Boyce on BBC Songs of Praise</a:t>
            </a:r>
          </a:p>
          <a:p>
            <a:endParaRPr lang="en-GB" dirty="0"/>
          </a:p>
        </p:txBody>
      </p:sp>
      <p:sp>
        <p:nvSpPr>
          <p:cNvPr id="4" name="Slide Number Placeholder 3"/>
          <p:cNvSpPr>
            <a:spLocks noGrp="1"/>
          </p:cNvSpPr>
          <p:nvPr>
            <p:ph type="sldNum" sz="quarter" idx="10"/>
          </p:nvPr>
        </p:nvSpPr>
        <p:spPr/>
        <p:txBody>
          <a:bodyPr/>
          <a:lstStyle/>
          <a:p>
            <a:fld id="{E4BEB896-74E1-43A1-AEF7-BA0063185D0D}" type="slidenum">
              <a:rPr lang="en-GB" smtClean="0"/>
              <a:t>7</a:t>
            </a:fld>
            <a:endParaRPr lang="en-GB"/>
          </a:p>
        </p:txBody>
      </p:sp>
    </p:spTree>
    <p:extLst>
      <p:ext uri="{BB962C8B-B14F-4D97-AF65-F5344CB8AC3E}">
        <p14:creationId xmlns:p14="http://schemas.microsoft.com/office/powerpoint/2010/main" val="343876426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EB3ECABC-D5DD-43E8-B57D-3456C1426E63}" type="datetimeFigureOut">
              <a:rPr lang="en-GB" smtClean="0"/>
              <a:t>27/04/2020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FA2998B-284E-46E3-A8FA-C4B6170C4703}" type="slidenum">
              <a:rPr lang="en-GB" smtClean="0"/>
              <a:t>‹#›</a:t>
            </a:fld>
            <a:endParaRPr lang="en-GB"/>
          </a:p>
        </p:txBody>
      </p:sp>
    </p:spTree>
    <p:extLst>
      <p:ext uri="{BB962C8B-B14F-4D97-AF65-F5344CB8AC3E}">
        <p14:creationId xmlns:p14="http://schemas.microsoft.com/office/powerpoint/2010/main" val="72510434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EB3ECABC-D5DD-43E8-B57D-3456C1426E63}" type="datetimeFigureOut">
              <a:rPr lang="en-GB" smtClean="0"/>
              <a:t>27/04/2020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FA2998B-284E-46E3-A8FA-C4B6170C4703}" type="slidenum">
              <a:rPr lang="en-GB" smtClean="0"/>
              <a:t>‹#›</a:t>
            </a:fld>
            <a:endParaRPr lang="en-GB"/>
          </a:p>
        </p:txBody>
      </p:sp>
    </p:spTree>
    <p:extLst>
      <p:ext uri="{BB962C8B-B14F-4D97-AF65-F5344CB8AC3E}">
        <p14:creationId xmlns:p14="http://schemas.microsoft.com/office/powerpoint/2010/main" val="124389217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EB3ECABC-D5DD-43E8-B57D-3456C1426E63}" type="datetimeFigureOut">
              <a:rPr lang="en-GB" smtClean="0"/>
              <a:t>27/04/2020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FA2998B-284E-46E3-A8FA-C4B6170C4703}" type="slidenum">
              <a:rPr lang="en-GB" smtClean="0"/>
              <a:t>‹#›</a:t>
            </a:fld>
            <a:endParaRPr lang="en-GB"/>
          </a:p>
        </p:txBody>
      </p:sp>
    </p:spTree>
    <p:extLst>
      <p:ext uri="{BB962C8B-B14F-4D97-AF65-F5344CB8AC3E}">
        <p14:creationId xmlns:p14="http://schemas.microsoft.com/office/powerpoint/2010/main" val="142789289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EB3ECABC-D5DD-43E8-B57D-3456C1426E63}" type="datetimeFigureOut">
              <a:rPr lang="en-GB" smtClean="0"/>
              <a:t>27/04/2020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FA2998B-284E-46E3-A8FA-C4B6170C4703}" type="slidenum">
              <a:rPr lang="en-GB" smtClean="0"/>
              <a:t>‹#›</a:t>
            </a:fld>
            <a:endParaRPr lang="en-GB"/>
          </a:p>
        </p:txBody>
      </p:sp>
    </p:spTree>
    <p:extLst>
      <p:ext uri="{BB962C8B-B14F-4D97-AF65-F5344CB8AC3E}">
        <p14:creationId xmlns:p14="http://schemas.microsoft.com/office/powerpoint/2010/main" val="199253194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EB3ECABC-D5DD-43E8-B57D-3456C1426E63}" type="datetimeFigureOut">
              <a:rPr lang="en-GB" smtClean="0"/>
              <a:t>27/04/2020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FA2998B-284E-46E3-A8FA-C4B6170C4703}" type="slidenum">
              <a:rPr lang="en-GB" smtClean="0"/>
              <a:t>‹#›</a:t>
            </a:fld>
            <a:endParaRPr lang="en-GB"/>
          </a:p>
        </p:txBody>
      </p:sp>
    </p:spTree>
    <p:extLst>
      <p:ext uri="{BB962C8B-B14F-4D97-AF65-F5344CB8AC3E}">
        <p14:creationId xmlns:p14="http://schemas.microsoft.com/office/powerpoint/2010/main" val="57947182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EB3ECABC-D5DD-43E8-B57D-3456C1426E63}" type="datetimeFigureOut">
              <a:rPr lang="en-GB" smtClean="0"/>
              <a:t>27/04/2020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EFA2998B-284E-46E3-A8FA-C4B6170C4703}" type="slidenum">
              <a:rPr lang="en-GB" smtClean="0"/>
              <a:t>‹#›</a:t>
            </a:fld>
            <a:endParaRPr lang="en-GB"/>
          </a:p>
        </p:txBody>
      </p:sp>
    </p:spTree>
    <p:extLst>
      <p:ext uri="{BB962C8B-B14F-4D97-AF65-F5344CB8AC3E}">
        <p14:creationId xmlns:p14="http://schemas.microsoft.com/office/powerpoint/2010/main" val="83758116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EB3ECABC-D5DD-43E8-B57D-3456C1426E63}" type="datetimeFigureOut">
              <a:rPr lang="en-GB" smtClean="0"/>
              <a:t>27/04/2020</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EFA2998B-284E-46E3-A8FA-C4B6170C4703}" type="slidenum">
              <a:rPr lang="en-GB" smtClean="0"/>
              <a:t>‹#›</a:t>
            </a:fld>
            <a:endParaRPr lang="en-GB"/>
          </a:p>
        </p:txBody>
      </p:sp>
    </p:spTree>
    <p:extLst>
      <p:ext uri="{BB962C8B-B14F-4D97-AF65-F5344CB8AC3E}">
        <p14:creationId xmlns:p14="http://schemas.microsoft.com/office/powerpoint/2010/main" val="249455047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EB3ECABC-D5DD-43E8-B57D-3456C1426E63}" type="datetimeFigureOut">
              <a:rPr lang="en-GB" smtClean="0"/>
              <a:t>27/04/2020</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EFA2998B-284E-46E3-A8FA-C4B6170C4703}" type="slidenum">
              <a:rPr lang="en-GB" smtClean="0"/>
              <a:t>‹#›</a:t>
            </a:fld>
            <a:endParaRPr lang="en-GB"/>
          </a:p>
        </p:txBody>
      </p:sp>
    </p:spTree>
    <p:extLst>
      <p:ext uri="{BB962C8B-B14F-4D97-AF65-F5344CB8AC3E}">
        <p14:creationId xmlns:p14="http://schemas.microsoft.com/office/powerpoint/2010/main" val="394276179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B3ECABC-D5DD-43E8-B57D-3456C1426E63}" type="datetimeFigureOut">
              <a:rPr lang="en-GB" smtClean="0"/>
              <a:t>27/04/2020</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EFA2998B-284E-46E3-A8FA-C4B6170C4703}" type="slidenum">
              <a:rPr lang="en-GB" smtClean="0"/>
              <a:t>‹#›</a:t>
            </a:fld>
            <a:endParaRPr lang="en-GB"/>
          </a:p>
        </p:txBody>
      </p:sp>
    </p:spTree>
    <p:extLst>
      <p:ext uri="{BB962C8B-B14F-4D97-AF65-F5344CB8AC3E}">
        <p14:creationId xmlns:p14="http://schemas.microsoft.com/office/powerpoint/2010/main" val="160296069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EB3ECABC-D5DD-43E8-B57D-3456C1426E63}" type="datetimeFigureOut">
              <a:rPr lang="en-GB" smtClean="0"/>
              <a:t>27/04/2020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EFA2998B-284E-46E3-A8FA-C4B6170C4703}" type="slidenum">
              <a:rPr lang="en-GB" smtClean="0"/>
              <a:t>‹#›</a:t>
            </a:fld>
            <a:endParaRPr lang="en-GB"/>
          </a:p>
        </p:txBody>
      </p:sp>
    </p:spTree>
    <p:extLst>
      <p:ext uri="{BB962C8B-B14F-4D97-AF65-F5344CB8AC3E}">
        <p14:creationId xmlns:p14="http://schemas.microsoft.com/office/powerpoint/2010/main" val="374587043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EB3ECABC-D5DD-43E8-B57D-3456C1426E63}" type="datetimeFigureOut">
              <a:rPr lang="en-GB" smtClean="0"/>
              <a:t>27/04/2020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EFA2998B-284E-46E3-A8FA-C4B6170C4703}" type="slidenum">
              <a:rPr lang="en-GB" smtClean="0"/>
              <a:t>‹#›</a:t>
            </a:fld>
            <a:endParaRPr lang="en-GB"/>
          </a:p>
        </p:txBody>
      </p:sp>
    </p:spTree>
    <p:extLst>
      <p:ext uri="{BB962C8B-B14F-4D97-AF65-F5344CB8AC3E}">
        <p14:creationId xmlns:p14="http://schemas.microsoft.com/office/powerpoint/2010/main" val="314178267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B3ECABC-D5DD-43E8-B57D-3456C1426E63}" type="datetimeFigureOut">
              <a:rPr lang="en-GB" smtClean="0"/>
              <a:t>27/04/2020</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FA2998B-284E-46E3-A8FA-C4B6170C4703}" type="slidenum">
              <a:rPr lang="en-GB" smtClean="0"/>
              <a:t>‹#›</a:t>
            </a:fld>
            <a:endParaRPr lang="en-GB"/>
          </a:p>
        </p:txBody>
      </p:sp>
    </p:spTree>
    <p:extLst>
      <p:ext uri="{BB962C8B-B14F-4D97-AF65-F5344CB8AC3E}">
        <p14:creationId xmlns:p14="http://schemas.microsoft.com/office/powerpoint/2010/main" val="377999872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smtClean="0"/>
              <a:t>Thursday 30</a:t>
            </a:r>
            <a:r>
              <a:rPr lang="en-GB" baseline="30000" dirty="0" smtClean="0"/>
              <a:t>th</a:t>
            </a:r>
            <a:r>
              <a:rPr lang="en-GB" dirty="0" smtClean="0"/>
              <a:t> April </a:t>
            </a:r>
            <a:endParaRPr lang="en-GB" dirty="0"/>
          </a:p>
        </p:txBody>
      </p:sp>
      <p:sp>
        <p:nvSpPr>
          <p:cNvPr id="3" name="Subtitle 2"/>
          <p:cNvSpPr>
            <a:spLocks noGrp="1"/>
          </p:cNvSpPr>
          <p:nvPr>
            <p:ph type="subTitle" idx="1"/>
          </p:nvPr>
        </p:nvSpPr>
        <p:spPr/>
        <p:txBody>
          <a:bodyPr>
            <a:normAutofit lnSpcReduction="10000"/>
          </a:bodyPr>
          <a:lstStyle/>
          <a:p>
            <a:r>
              <a:rPr lang="en-GB" dirty="0" smtClean="0"/>
              <a:t>We are currently in the Third week of Easter.</a:t>
            </a:r>
          </a:p>
          <a:p>
            <a:r>
              <a:rPr lang="en-GB" dirty="0" smtClean="0"/>
              <a:t>Easter Sunday was 12</a:t>
            </a:r>
            <a:r>
              <a:rPr lang="en-GB" baseline="30000" dirty="0" smtClean="0"/>
              <a:t>th</a:t>
            </a:r>
            <a:r>
              <a:rPr lang="en-GB" dirty="0" smtClean="0"/>
              <a:t> April. </a:t>
            </a:r>
          </a:p>
          <a:p>
            <a:r>
              <a:rPr lang="en-GB" dirty="0" smtClean="0"/>
              <a:t>In church the altar cloth would be white and the priest would be wearing white garments. </a:t>
            </a:r>
          </a:p>
          <a:p>
            <a:endParaRPr lang="en-GB" dirty="0"/>
          </a:p>
        </p:txBody>
      </p:sp>
      <p:sp>
        <p:nvSpPr>
          <p:cNvPr id="4" name="TextBox 3"/>
          <p:cNvSpPr txBox="1"/>
          <p:nvPr/>
        </p:nvSpPr>
        <p:spPr>
          <a:xfrm>
            <a:off x="3194462" y="439387"/>
            <a:ext cx="6733309" cy="369332"/>
          </a:xfrm>
          <a:prstGeom prst="rect">
            <a:avLst/>
          </a:prstGeom>
          <a:noFill/>
        </p:spPr>
        <p:txBody>
          <a:bodyPr wrap="square" rtlCol="0">
            <a:spAutoFit/>
          </a:bodyPr>
          <a:lstStyle/>
          <a:p>
            <a:r>
              <a:rPr lang="en-GB" dirty="0"/>
              <a:t>There are notes in the note section underneath each slide.</a:t>
            </a:r>
          </a:p>
        </p:txBody>
      </p:sp>
    </p:spTree>
    <p:extLst>
      <p:ext uri="{BB962C8B-B14F-4D97-AF65-F5344CB8AC3E}">
        <p14:creationId xmlns:p14="http://schemas.microsoft.com/office/powerpoint/2010/main" val="101274279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Let us pray</a:t>
            </a:r>
            <a:endParaRPr lang="en-GB" dirty="0"/>
          </a:p>
        </p:txBody>
      </p:sp>
      <p:sp>
        <p:nvSpPr>
          <p:cNvPr id="3" name="Content Placeholder 2"/>
          <p:cNvSpPr>
            <a:spLocks noGrp="1"/>
          </p:cNvSpPr>
          <p:nvPr>
            <p:ph idx="1"/>
          </p:nvPr>
        </p:nvSpPr>
        <p:spPr/>
        <p:txBody>
          <a:bodyPr/>
          <a:lstStyle/>
          <a:p>
            <a:pPr marL="0" indent="0" algn="ctr">
              <a:buNone/>
            </a:pPr>
            <a:r>
              <a:rPr lang="en-GB" dirty="0" smtClean="0"/>
              <a:t>Dear Lord,</a:t>
            </a:r>
          </a:p>
          <a:p>
            <a:pPr marL="0" indent="0" algn="ctr">
              <a:buNone/>
            </a:pPr>
            <a:r>
              <a:rPr lang="en-GB" dirty="0" smtClean="0"/>
              <a:t>Today we remember St Pius V, Pope from 1566 until 1572. We ask that like Pope Pius, we live a life of dedication and service to one another. We look for ways to relight the fires of faith in all that we meet and we work for unity and harmony amongst all Christians. </a:t>
            </a:r>
          </a:p>
          <a:p>
            <a:pPr marL="0" indent="0" algn="ctr">
              <a:buNone/>
            </a:pPr>
            <a:r>
              <a:rPr lang="en-GB" dirty="0" smtClean="0"/>
              <a:t>In Jesus’ name we pray, </a:t>
            </a:r>
          </a:p>
          <a:p>
            <a:pPr marL="0" indent="0" algn="ctr">
              <a:buNone/>
            </a:pPr>
            <a:r>
              <a:rPr lang="en-GB" dirty="0" smtClean="0"/>
              <a:t>Amen</a:t>
            </a:r>
            <a:endParaRPr lang="en-GB" dirty="0"/>
          </a:p>
        </p:txBody>
      </p:sp>
    </p:spTree>
    <p:extLst>
      <p:ext uri="{BB962C8B-B14F-4D97-AF65-F5344CB8AC3E}">
        <p14:creationId xmlns:p14="http://schemas.microsoft.com/office/powerpoint/2010/main" val="252441104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03031"/>
            <a:ext cx="10515600" cy="669701"/>
          </a:xfrm>
        </p:spPr>
        <p:txBody>
          <a:bodyPr>
            <a:normAutofit fontScale="90000"/>
          </a:bodyPr>
          <a:lstStyle/>
          <a:p>
            <a:r>
              <a:rPr lang="en-GB" dirty="0" smtClean="0"/>
              <a:t>Bible readings: John 6: 44-51</a:t>
            </a:r>
            <a:endParaRPr lang="en-GB" dirty="0"/>
          </a:p>
        </p:txBody>
      </p:sp>
      <p:sp>
        <p:nvSpPr>
          <p:cNvPr id="3" name="Content Placeholder 2"/>
          <p:cNvSpPr>
            <a:spLocks noGrp="1"/>
          </p:cNvSpPr>
          <p:nvPr>
            <p:ph idx="1"/>
          </p:nvPr>
        </p:nvSpPr>
        <p:spPr>
          <a:xfrm>
            <a:off x="128789" y="656824"/>
            <a:ext cx="11809926" cy="6201176"/>
          </a:xfrm>
        </p:spPr>
        <p:txBody>
          <a:bodyPr>
            <a:noAutofit/>
          </a:bodyPr>
          <a:lstStyle/>
          <a:p>
            <a:pPr marL="0" indent="0">
              <a:buNone/>
            </a:pPr>
            <a:r>
              <a:rPr lang="en-GB" dirty="0" smtClean="0"/>
              <a:t>People </a:t>
            </a:r>
            <a:r>
              <a:rPr lang="en-GB" dirty="0"/>
              <a:t>cannot come to me unless the Father who sent me draws them to me; and I will raise them to life on the last day</a:t>
            </a:r>
            <a:r>
              <a:rPr lang="en-GB" dirty="0" smtClean="0"/>
              <a:t>.</a:t>
            </a:r>
            <a:r>
              <a:rPr lang="en-GB" b="1" baseline="30000" dirty="0"/>
              <a:t> </a:t>
            </a:r>
            <a:r>
              <a:rPr lang="en-GB" dirty="0"/>
              <a:t>The prophets wrote, ‘Everyone will be taught by God.’ Anyone who hears the Father and learns from him comes to me. </a:t>
            </a:r>
            <a:r>
              <a:rPr lang="en-GB" dirty="0" smtClean="0"/>
              <a:t>This </a:t>
            </a:r>
            <a:r>
              <a:rPr lang="en-GB" dirty="0"/>
              <a:t>does not mean that anyone has seen the Father; he who is from God is the only one who has seen the Father. </a:t>
            </a:r>
            <a:r>
              <a:rPr lang="en-GB" dirty="0" smtClean="0"/>
              <a:t>I </a:t>
            </a:r>
            <a:r>
              <a:rPr lang="en-GB" dirty="0"/>
              <a:t>am telling you the truth: he who believes has eternal life</a:t>
            </a:r>
            <a:r>
              <a:rPr lang="en-GB" dirty="0" smtClean="0"/>
              <a:t>.</a:t>
            </a:r>
            <a:r>
              <a:rPr lang="en-GB" b="1" baseline="30000" dirty="0"/>
              <a:t> </a:t>
            </a:r>
            <a:r>
              <a:rPr lang="en-GB" dirty="0"/>
              <a:t>I am the bread of life</a:t>
            </a:r>
            <a:r>
              <a:rPr lang="en-GB" dirty="0" smtClean="0"/>
              <a:t>.</a:t>
            </a:r>
            <a:r>
              <a:rPr lang="en-GB" b="1" baseline="30000" dirty="0"/>
              <a:t> </a:t>
            </a:r>
            <a:r>
              <a:rPr lang="en-GB" dirty="0"/>
              <a:t>Your ancestors ate manna in the desert, but they died. </a:t>
            </a:r>
            <a:r>
              <a:rPr lang="en-GB" dirty="0" smtClean="0"/>
              <a:t>But </a:t>
            </a:r>
            <a:r>
              <a:rPr lang="en-GB" dirty="0"/>
              <a:t>the bread that comes down from heaven is of such a kind that whoever eats it will not die</a:t>
            </a:r>
            <a:r>
              <a:rPr lang="en-GB" dirty="0" smtClean="0"/>
              <a:t>.</a:t>
            </a:r>
            <a:r>
              <a:rPr lang="en-GB" b="1" baseline="30000" dirty="0"/>
              <a:t> </a:t>
            </a:r>
            <a:r>
              <a:rPr lang="en-GB" dirty="0"/>
              <a:t>I am the living bread that came down from heaven. If you eat this bread, you will live forever. The bread that I will give you is my flesh, which I give so that the world may live.”</a:t>
            </a:r>
            <a:endParaRPr lang="en-GB" sz="1800" dirty="0"/>
          </a:p>
        </p:txBody>
      </p:sp>
    </p:spTree>
    <p:extLst>
      <p:ext uri="{BB962C8B-B14F-4D97-AF65-F5344CB8AC3E}">
        <p14:creationId xmlns:p14="http://schemas.microsoft.com/office/powerpoint/2010/main" val="279236213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baseline="30000" dirty="0"/>
              <a:t> </a:t>
            </a:r>
            <a:r>
              <a:rPr lang="en-GB" dirty="0" smtClean="0"/>
              <a:t>And we go back to John’s Gospel </a:t>
            </a:r>
            <a:r>
              <a:rPr lang="en-GB" dirty="0"/>
              <a:t> </a:t>
            </a:r>
            <a:r>
              <a:rPr lang="en-GB" b="1" baseline="30000" dirty="0"/>
              <a:t> </a:t>
            </a:r>
            <a:endParaRPr lang="en-GB" dirty="0"/>
          </a:p>
        </p:txBody>
      </p:sp>
      <p:sp>
        <p:nvSpPr>
          <p:cNvPr id="3" name="Content Placeholder 2"/>
          <p:cNvSpPr>
            <a:spLocks noGrp="1"/>
          </p:cNvSpPr>
          <p:nvPr>
            <p:ph idx="1"/>
          </p:nvPr>
        </p:nvSpPr>
        <p:spPr/>
        <p:txBody>
          <a:bodyPr/>
          <a:lstStyle/>
          <a:p>
            <a:r>
              <a:rPr lang="en-GB" dirty="0" smtClean="0"/>
              <a:t>Yesterday we had a short break from St John’s Gospel, but today we turn back and re-focus on the idea and term of “The bread on life”. </a:t>
            </a:r>
          </a:p>
          <a:p>
            <a:endParaRPr lang="en-GB" dirty="0"/>
          </a:p>
          <a:p>
            <a:r>
              <a:rPr lang="en-GB" dirty="0" smtClean="0"/>
              <a:t>What do you remember from Monday and Tuesday’s assemblies? Why did Jesus call himself the bread of life? Why did he use bread and not another food and how is bread still really important to us symbolically today?</a:t>
            </a:r>
          </a:p>
          <a:p>
            <a:endParaRPr lang="en-GB" dirty="0"/>
          </a:p>
          <a:p>
            <a:pPr algn="ctr"/>
            <a:endParaRPr lang="en-GB" i="1" dirty="0"/>
          </a:p>
        </p:txBody>
      </p:sp>
    </p:spTree>
    <p:extLst>
      <p:ext uri="{BB962C8B-B14F-4D97-AF65-F5344CB8AC3E}">
        <p14:creationId xmlns:p14="http://schemas.microsoft.com/office/powerpoint/2010/main" val="265442815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Task </a:t>
            </a:r>
            <a:endParaRPr lang="en-GB" dirty="0"/>
          </a:p>
        </p:txBody>
      </p:sp>
      <p:pic>
        <p:nvPicPr>
          <p:cNvPr id="4" name="Content Placeholder 3"/>
          <p:cNvPicPr>
            <a:picLocks noGrp="1" noChangeAspect="1"/>
          </p:cNvPicPr>
          <p:nvPr>
            <p:ph idx="1"/>
          </p:nvPr>
        </p:nvPicPr>
        <p:blipFill>
          <a:blip r:embed="rId2"/>
          <a:stretch>
            <a:fillRect/>
          </a:stretch>
        </p:blipFill>
        <p:spPr>
          <a:xfrm>
            <a:off x="2961273" y="365125"/>
            <a:ext cx="8055212" cy="5979255"/>
          </a:xfrm>
          <a:prstGeom prst="rect">
            <a:avLst/>
          </a:prstGeom>
        </p:spPr>
      </p:pic>
    </p:spTree>
    <p:extLst>
      <p:ext uri="{BB962C8B-B14F-4D97-AF65-F5344CB8AC3E}">
        <p14:creationId xmlns:p14="http://schemas.microsoft.com/office/powerpoint/2010/main" val="135341220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Let us pray</a:t>
            </a:r>
            <a:endParaRPr lang="en-GB" dirty="0"/>
          </a:p>
        </p:txBody>
      </p:sp>
      <p:sp>
        <p:nvSpPr>
          <p:cNvPr id="6" name="Content Placeholder 5"/>
          <p:cNvSpPr>
            <a:spLocks noGrp="1"/>
          </p:cNvSpPr>
          <p:nvPr>
            <p:ph idx="1"/>
          </p:nvPr>
        </p:nvSpPr>
        <p:spPr/>
        <p:txBody>
          <a:bodyPr/>
          <a:lstStyle/>
          <a:p>
            <a:pPr marL="0" indent="0" algn="ctr">
              <a:buNone/>
            </a:pPr>
            <a:r>
              <a:rPr lang="en-GB" dirty="0" smtClean="0"/>
              <a:t>Dear Lord, </a:t>
            </a:r>
          </a:p>
          <a:p>
            <a:pPr marL="0" indent="0" algn="ctr">
              <a:buNone/>
            </a:pPr>
            <a:r>
              <a:rPr lang="en-GB" dirty="0" smtClean="0"/>
              <a:t>Help us Lord to know that you are the bread of life. That in you we are filed up to the brim! That through faith in you we receive eternal life and food forever. </a:t>
            </a:r>
          </a:p>
          <a:p>
            <a:pPr marL="0" indent="0" algn="ctr">
              <a:buNone/>
            </a:pPr>
            <a:r>
              <a:rPr lang="en-GB" dirty="0" smtClean="0"/>
              <a:t>Thank you Lord for </a:t>
            </a:r>
            <a:r>
              <a:rPr lang="en-GB" smtClean="0"/>
              <a:t>loving </a:t>
            </a:r>
            <a:r>
              <a:rPr lang="en-GB" smtClean="0"/>
              <a:t>us. </a:t>
            </a:r>
            <a:endParaRPr lang="en-GB" dirty="0" smtClean="0"/>
          </a:p>
          <a:p>
            <a:pPr marL="0" indent="0" algn="ctr">
              <a:buNone/>
            </a:pPr>
            <a:r>
              <a:rPr lang="en-GB" dirty="0" smtClean="0"/>
              <a:t>In Jesus’ name we pray, </a:t>
            </a:r>
            <a:br>
              <a:rPr lang="en-GB" dirty="0" smtClean="0"/>
            </a:br>
            <a:endParaRPr lang="en-GB" dirty="0" smtClean="0"/>
          </a:p>
          <a:p>
            <a:pPr marL="0" indent="0" algn="ctr">
              <a:buNone/>
            </a:pPr>
            <a:r>
              <a:rPr lang="en-GB" dirty="0" smtClean="0"/>
              <a:t>Amen</a:t>
            </a:r>
            <a:endParaRPr lang="en-GB" dirty="0"/>
          </a:p>
        </p:txBody>
      </p:sp>
    </p:spTree>
    <p:extLst>
      <p:ext uri="{BB962C8B-B14F-4D97-AF65-F5344CB8AC3E}">
        <p14:creationId xmlns:p14="http://schemas.microsoft.com/office/powerpoint/2010/main" val="114383406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206629"/>
            <a:ext cx="10515600" cy="1024763"/>
          </a:xfrm>
        </p:spPr>
        <p:txBody>
          <a:bodyPr/>
          <a:lstStyle/>
          <a:p>
            <a:r>
              <a:rPr lang="en-GB" dirty="0" smtClean="0"/>
              <a:t>Hymn</a:t>
            </a:r>
            <a:endParaRPr lang="en-GB" dirty="0"/>
          </a:p>
        </p:txBody>
      </p:sp>
      <p:pic>
        <p:nvPicPr>
          <p:cNvPr id="5" name="Picture 4"/>
          <p:cNvPicPr>
            <a:picLocks noChangeAspect="1"/>
          </p:cNvPicPr>
          <p:nvPr/>
        </p:nvPicPr>
        <p:blipFill rotWithShape="1">
          <a:blip r:embed="rId3"/>
          <a:srcRect l="5067" t="15622" r="33554" b="19278"/>
          <a:stretch/>
        </p:blipFill>
        <p:spPr>
          <a:xfrm>
            <a:off x="2699264" y="719010"/>
            <a:ext cx="9354066" cy="5580792"/>
          </a:xfrm>
          <a:prstGeom prst="rect">
            <a:avLst/>
          </a:prstGeom>
        </p:spPr>
      </p:pic>
    </p:spTree>
    <p:extLst>
      <p:ext uri="{BB962C8B-B14F-4D97-AF65-F5344CB8AC3E}">
        <p14:creationId xmlns:p14="http://schemas.microsoft.com/office/powerpoint/2010/main" val="2240651402"/>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352</TotalTime>
  <Words>362</Words>
  <Application>Microsoft Office PowerPoint</Application>
  <PresentationFormat>Widescreen</PresentationFormat>
  <Paragraphs>29</Paragraphs>
  <Slides>7</Slides>
  <Notes>3</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7</vt:i4>
      </vt:variant>
    </vt:vector>
  </HeadingPairs>
  <TitlesOfParts>
    <vt:vector size="11" baseType="lpstr">
      <vt:lpstr>Arial</vt:lpstr>
      <vt:lpstr>Calibri</vt:lpstr>
      <vt:lpstr>Calibri Light</vt:lpstr>
      <vt:lpstr>Office Theme</vt:lpstr>
      <vt:lpstr>Thursday 30th April </vt:lpstr>
      <vt:lpstr>Let us pray</vt:lpstr>
      <vt:lpstr>Bible readings: John 6: 44-51</vt:lpstr>
      <vt:lpstr> And we go back to John’s Gospel   </vt:lpstr>
      <vt:lpstr>Task </vt:lpstr>
      <vt:lpstr>Let us pray</vt:lpstr>
      <vt:lpstr>Hymn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Friday 27th March</dc:title>
  <dc:creator>Ms Rogers</dc:creator>
  <cp:lastModifiedBy>Ms Rogers</cp:lastModifiedBy>
  <cp:revision>44</cp:revision>
  <dcterms:created xsi:type="dcterms:W3CDTF">2020-03-24T14:40:17Z</dcterms:created>
  <dcterms:modified xsi:type="dcterms:W3CDTF">2020-04-27T08:48:44Z</dcterms:modified>
</cp:coreProperties>
</file>