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211D0B-8834-499E-A7B9-7106F86BA13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369431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211D0B-8834-499E-A7B9-7106F86BA13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2332880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211D0B-8834-499E-A7B9-7106F86BA13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3934685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211D0B-8834-499E-A7B9-7106F86BA13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45024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211D0B-8834-499E-A7B9-7106F86BA137}" type="datetimeFigureOut">
              <a:rPr lang="en-GB" smtClean="0"/>
              <a:t>05/02/2021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376754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211D0B-8834-499E-A7B9-7106F86BA137}"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2785548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211D0B-8834-499E-A7B9-7106F86BA137}" type="datetimeFigureOut">
              <a:rPr lang="en-GB" smtClean="0"/>
              <a:t>05/02/2021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2142709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211D0B-8834-499E-A7B9-7106F86BA137}" type="datetimeFigureOut">
              <a:rPr lang="en-GB" smtClean="0"/>
              <a:t>05/02/2021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287323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11D0B-8834-499E-A7B9-7106F86BA137}" type="datetimeFigureOut">
              <a:rPr lang="en-GB" smtClean="0"/>
              <a:t>05/02/2021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3417302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211D0B-8834-499E-A7B9-7106F86BA137}"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1547960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3211D0B-8834-499E-A7B9-7106F86BA137}" type="datetimeFigureOut">
              <a:rPr lang="en-GB" smtClean="0"/>
              <a:t>05/02/2021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6AC27D-D0DD-4A19-8482-326747255D70}" type="slidenum">
              <a:rPr lang="en-GB" smtClean="0"/>
              <a:t>‹#›</a:t>
            </a:fld>
            <a:endParaRPr lang="en-GB"/>
          </a:p>
        </p:txBody>
      </p:sp>
    </p:spTree>
    <p:extLst>
      <p:ext uri="{BB962C8B-B14F-4D97-AF65-F5344CB8AC3E}">
        <p14:creationId xmlns:p14="http://schemas.microsoft.com/office/powerpoint/2010/main" val="406559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11D0B-8834-499E-A7B9-7106F86BA137}" type="datetimeFigureOut">
              <a:rPr lang="en-GB" smtClean="0"/>
              <a:t>05/02/2021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AC27D-D0DD-4A19-8482-326747255D70}" type="slidenum">
              <a:rPr lang="en-GB" smtClean="0"/>
              <a:t>‹#›</a:t>
            </a:fld>
            <a:endParaRPr lang="en-GB"/>
          </a:p>
        </p:txBody>
      </p:sp>
    </p:spTree>
    <p:extLst>
      <p:ext uri="{BB962C8B-B14F-4D97-AF65-F5344CB8AC3E}">
        <p14:creationId xmlns:p14="http://schemas.microsoft.com/office/powerpoint/2010/main" val="1653320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previe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0206" y="146521"/>
            <a:ext cx="996023" cy="13774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13489" y="283780"/>
            <a:ext cx="2900856" cy="369332"/>
          </a:xfrm>
          <a:prstGeom prst="rect">
            <a:avLst/>
          </a:prstGeom>
          <a:noFill/>
        </p:spPr>
        <p:txBody>
          <a:bodyPr wrap="square" rtlCol="0">
            <a:spAutoFit/>
          </a:bodyPr>
          <a:lstStyle/>
          <a:p>
            <a:r>
              <a:rPr lang="en-GB" b="1" u="sng" dirty="0" smtClean="0">
                <a:latin typeface="Century Gothic" panose="020B0502020202020204" pitchFamily="34" charset="0"/>
              </a:rPr>
              <a:t>Take 5 to pray Tuesday</a:t>
            </a:r>
            <a:endParaRPr lang="en-GB" b="1" u="sng" dirty="0">
              <a:latin typeface="Century Gothic" panose="020B0502020202020204" pitchFamily="34" charset="0"/>
            </a:endParaRPr>
          </a:p>
        </p:txBody>
      </p:sp>
      <p:sp>
        <p:nvSpPr>
          <p:cNvPr id="6" name="Rectangle 5"/>
          <p:cNvSpPr/>
          <p:nvPr/>
        </p:nvSpPr>
        <p:spPr>
          <a:xfrm>
            <a:off x="1744716" y="653112"/>
            <a:ext cx="10026869" cy="923330"/>
          </a:xfrm>
          <a:prstGeom prst="rect">
            <a:avLst/>
          </a:prstGeom>
        </p:spPr>
        <p:txBody>
          <a:bodyPr wrap="square">
            <a:spAutoFit/>
          </a:bodyPr>
          <a:lstStyle/>
          <a:p>
            <a:pPr algn="ctr"/>
            <a:r>
              <a:rPr lang="en-GB" dirty="0" smtClean="0">
                <a:latin typeface="Century Gothic" panose="020B0502020202020204" pitchFamily="34" charset="0"/>
              </a:rPr>
              <a:t>‘Always be joyful; pray constantly; in every situation give thanks; this is the will of</a:t>
            </a:r>
          </a:p>
          <a:p>
            <a:pPr algn="ctr"/>
            <a:r>
              <a:rPr lang="en-GB" dirty="0" smtClean="0">
                <a:latin typeface="Century Gothic" panose="020B0502020202020204" pitchFamily="34" charset="0"/>
              </a:rPr>
              <a:t>God for you in Christ Jesus.’</a:t>
            </a:r>
          </a:p>
          <a:p>
            <a:pPr algn="ctr"/>
            <a:r>
              <a:rPr lang="en-GB" dirty="0" smtClean="0">
                <a:latin typeface="Century Gothic" panose="020B0502020202020204" pitchFamily="34" charset="0"/>
              </a:rPr>
              <a:t>1 Thessalonians 5:16-18</a:t>
            </a:r>
            <a:endParaRPr lang="en-GB" dirty="0">
              <a:latin typeface="Century Gothic" panose="020B0502020202020204" pitchFamily="34" charset="0"/>
            </a:endParaRPr>
          </a:p>
        </p:txBody>
      </p:sp>
      <p:sp>
        <p:nvSpPr>
          <p:cNvPr id="3" name="Rectangle 2"/>
          <p:cNvSpPr/>
          <p:nvPr/>
        </p:nvSpPr>
        <p:spPr>
          <a:xfrm>
            <a:off x="94593" y="1524001"/>
            <a:ext cx="11939752" cy="5509200"/>
          </a:xfrm>
          <a:prstGeom prst="rect">
            <a:avLst/>
          </a:prstGeom>
        </p:spPr>
        <p:txBody>
          <a:bodyPr wrap="square">
            <a:spAutoFit/>
          </a:bodyPr>
          <a:lstStyle/>
          <a:p>
            <a:r>
              <a:rPr lang="en-GB" sz="1600" dirty="0" smtClean="0">
                <a:latin typeface="Century Gothic" panose="020B0502020202020204" pitchFamily="34" charset="0"/>
              </a:rPr>
              <a:t>1. For Captain Sir Tom. Thank you for his life and that we were able to know him. Let us use his example to work for the benefit of others. May he rest in peace.</a:t>
            </a:r>
          </a:p>
          <a:p>
            <a:r>
              <a:rPr lang="en-GB" sz="1600" dirty="0" smtClean="0">
                <a:latin typeface="Century Gothic" panose="020B0502020202020204" pitchFamily="34" charset="0"/>
              </a:rPr>
              <a:t>Lord, hear us. </a:t>
            </a:r>
            <a:r>
              <a:rPr lang="en-GB" sz="1600" b="1" dirty="0" smtClean="0">
                <a:latin typeface="Century Gothic" panose="020B0502020202020204" pitchFamily="34" charset="0"/>
              </a:rPr>
              <a:t>Lord, graciously hear us.</a:t>
            </a:r>
          </a:p>
          <a:p>
            <a:endParaRPr lang="en-GB" sz="1600" dirty="0" smtClean="0">
              <a:latin typeface="Century Gothic" panose="020B0502020202020204" pitchFamily="34" charset="0"/>
            </a:endParaRPr>
          </a:p>
          <a:p>
            <a:r>
              <a:rPr lang="en-GB" sz="1600" dirty="0" smtClean="0">
                <a:latin typeface="Century Gothic" panose="020B0502020202020204" pitchFamily="34" charset="0"/>
              </a:rPr>
              <a:t>2. For grandparents and great grandparents. For those still with us and those no longer here. We thank you Lord for their love, wisdom and </a:t>
            </a:r>
            <a:r>
              <a:rPr lang="en-GB" sz="1600" dirty="0" smtClean="0">
                <a:latin typeface="Century Gothic" panose="020B0502020202020204" pitchFamily="34" charset="0"/>
              </a:rPr>
              <a:t>the memories we have shared. </a:t>
            </a:r>
            <a:endParaRPr lang="en-GB" sz="1600" dirty="0" smtClean="0">
              <a:latin typeface="Century Gothic" panose="020B0502020202020204" pitchFamily="34" charset="0"/>
            </a:endParaRPr>
          </a:p>
          <a:p>
            <a:r>
              <a:rPr lang="en-GB" sz="1600" dirty="0" smtClean="0">
                <a:latin typeface="Century Gothic" panose="020B0502020202020204" pitchFamily="34" charset="0"/>
              </a:rPr>
              <a:t>Lord, hear us. </a:t>
            </a:r>
            <a:r>
              <a:rPr lang="en-GB" sz="1600" b="1" dirty="0" smtClean="0">
                <a:latin typeface="Century Gothic" panose="020B0502020202020204" pitchFamily="34" charset="0"/>
              </a:rPr>
              <a:t>Lord, graciously hear us.</a:t>
            </a:r>
          </a:p>
          <a:p>
            <a:endParaRPr lang="en-GB" sz="1600" dirty="0" smtClean="0">
              <a:latin typeface="Century Gothic" panose="020B0502020202020204" pitchFamily="34" charset="0"/>
            </a:endParaRPr>
          </a:p>
          <a:p>
            <a:r>
              <a:rPr lang="en-GB" sz="1600" dirty="0" smtClean="0">
                <a:latin typeface="Century Gothic" panose="020B0502020202020204" pitchFamily="34" charset="0"/>
              </a:rPr>
              <a:t>3. For the NHS. For those on every level working for the NHS that they know </a:t>
            </a:r>
            <a:r>
              <a:rPr lang="en-GB" sz="1600" dirty="0" smtClean="0">
                <a:latin typeface="Century Gothic" panose="020B0502020202020204" pitchFamily="34" charset="0"/>
              </a:rPr>
              <a:t>how valued they are, keep </a:t>
            </a:r>
            <a:r>
              <a:rPr lang="en-GB" sz="1600" smtClean="0">
                <a:latin typeface="Century Gothic" panose="020B0502020202020204" pitchFamily="34" charset="0"/>
              </a:rPr>
              <a:t>them safe Lord.</a:t>
            </a:r>
            <a:endParaRPr lang="en-GB" sz="1600" dirty="0" smtClean="0">
              <a:latin typeface="Century Gothic" panose="020B0502020202020204" pitchFamily="34" charset="0"/>
            </a:endParaRPr>
          </a:p>
          <a:p>
            <a:r>
              <a:rPr lang="en-GB" sz="1600" dirty="0" smtClean="0">
                <a:latin typeface="Century Gothic" panose="020B0502020202020204" pitchFamily="34" charset="0"/>
              </a:rPr>
              <a:t>Lord, hear us. </a:t>
            </a:r>
            <a:r>
              <a:rPr lang="en-GB" sz="1600" b="1" dirty="0" smtClean="0">
                <a:latin typeface="Century Gothic" panose="020B0502020202020204" pitchFamily="34" charset="0"/>
              </a:rPr>
              <a:t>Lord, graciously hear us.</a:t>
            </a:r>
          </a:p>
          <a:p>
            <a:endParaRPr lang="en-GB" sz="1600" dirty="0">
              <a:latin typeface="Century Gothic" panose="020B0502020202020204" pitchFamily="34" charset="0"/>
            </a:endParaRPr>
          </a:p>
          <a:p>
            <a:r>
              <a:rPr lang="en-GB" sz="1600" dirty="0" smtClean="0">
                <a:latin typeface="Century Gothic" panose="020B0502020202020204" pitchFamily="34" charset="0"/>
              </a:rPr>
              <a:t>4. For anyone struggling with their mental health. That they are able to find light in the dark.</a:t>
            </a:r>
          </a:p>
          <a:p>
            <a:r>
              <a:rPr lang="en-GB" sz="1600" dirty="0" smtClean="0">
                <a:latin typeface="Century Gothic" panose="020B0502020202020204" pitchFamily="34" charset="0"/>
              </a:rPr>
              <a:t>Lord, hear us, </a:t>
            </a:r>
            <a:r>
              <a:rPr lang="en-GB" sz="1600" b="1" dirty="0" smtClean="0">
                <a:latin typeface="Century Gothic" panose="020B0502020202020204" pitchFamily="34" charset="0"/>
              </a:rPr>
              <a:t>Lord, graciously hear us.</a:t>
            </a:r>
          </a:p>
          <a:p>
            <a:endParaRPr lang="en-GB" sz="1600" b="1" dirty="0" smtClean="0">
              <a:latin typeface="Century Gothic" panose="020B0502020202020204" pitchFamily="34" charset="0"/>
            </a:endParaRPr>
          </a:p>
          <a:p>
            <a:r>
              <a:rPr lang="en-GB" sz="1600" dirty="0" smtClean="0">
                <a:latin typeface="Century Gothic" panose="020B0502020202020204" pitchFamily="34" charset="0"/>
              </a:rPr>
              <a:t>5. For students and school staff. That the bonds between us in our school community remain strong, even though we are apart.</a:t>
            </a:r>
          </a:p>
          <a:p>
            <a:r>
              <a:rPr lang="en-GB" sz="1600" dirty="0" smtClean="0">
                <a:latin typeface="Century Gothic" panose="020B0502020202020204" pitchFamily="34" charset="0"/>
              </a:rPr>
              <a:t>Lord, hear us, </a:t>
            </a:r>
            <a:r>
              <a:rPr lang="en-GB" sz="1600" b="1" dirty="0" smtClean="0">
                <a:latin typeface="Century Gothic" panose="020B0502020202020204" pitchFamily="34" charset="0"/>
              </a:rPr>
              <a:t>Lord, graciously hear us.</a:t>
            </a:r>
          </a:p>
          <a:p>
            <a:endParaRPr lang="en-GB" sz="1600" b="1" dirty="0" smtClean="0">
              <a:latin typeface="Century Gothic" panose="020B0502020202020204" pitchFamily="34" charset="0"/>
            </a:endParaRPr>
          </a:p>
          <a:p>
            <a:r>
              <a:rPr lang="en-GB" sz="1600" dirty="0" smtClean="0">
                <a:latin typeface="Century Gothic" panose="020B0502020202020204" pitchFamily="34" charset="0"/>
              </a:rPr>
              <a:t>We ask for the intercession of Mary as we pray: </a:t>
            </a:r>
          </a:p>
          <a:p>
            <a:r>
              <a:rPr lang="en-GB" sz="1600" b="1" dirty="0" smtClean="0">
                <a:latin typeface="Century Gothic" panose="020B0502020202020204" pitchFamily="34" charset="0"/>
              </a:rPr>
              <a:t>Hail Mary, Full of Grace, The Lord is with thee. Blessed art thou among women, and blessed is the fruit of thy womb, Jesus. Holy Mary, Mother of God, pray for us sinners now, and at the hour of our death. Amen.</a:t>
            </a:r>
          </a:p>
          <a:p>
            <a:endParaRPr lang="en-GB" sz="1600" b="1" dirty="0">
              <a:latin typeface="Century Gothic" panose="020B0502020202020204" pitchFamily="34" charset="0"/>
            </a:endParaRPr>
          </a:p>
        </p:txBody>
      </p:sp>
    </p:spTree>
    <p:extLst>
      <p:ext uri="{BB962C8B-B14F-4D97-AF65-F5344CB8AC3E}">
        <p14:creationId xmlns:p14="http://schemas.microsoft.com/office/powerpoint/2010/main" val="663934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303</Words>
  <Application>Microsoft Office PowerPoint</Application>
  <PresentationFormat>Widescreen</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Stundon</dc:creator>
  <cp:lastModifiedBy>Lauren Stundon</cp:lastModifiedBy>
  <cp:revision>3</cp:revision>
  <dcterms:created xsi:type="dcterms:W3CDTF">2021-02-04T10:57:20Z</dcterms:created>
  <dcterms:modified xsi:type="dcterms:W3CDTF">2021-02-05T09:35:02Z</dcterms:modified>
</cp:coreProperties>
</file>