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57"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F17B8-C6DC-44ED-B79B-C573EE1841B0}" v="335" dt="2021-01-14T15:40:52.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29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54FA984-07BE-4BE3-AA51-37765026BF3A}" type="datetimeFigureOut">
              <a:rPr lang="en-GB" smtClean="0"/>
              <a:t>14/01/2021</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E36AF2F-800F-461F-B088-BC4F62A459E9}"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1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209454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2248186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FA984-07BE-4BE3-AA51-37765026BF3A}"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192943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54FA984-07BE-4BE3-AA51-37765026BF3A}" type="datetimeFigureOut">
              <a:rPr lang="en-GB" smtClean="0"/>
              <a:t>14/01/2021</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1E36AF2F-800F-461F-B088-BC4F62A459E9}"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763610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4FA984-07BE-4BE3-AA51-37765026BF3A}"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8034543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4FA984-07BE-4BE3-AA51-37765026BF3A}"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5358457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4FA984-07BE-4BE3-AA51-37765026BF3A}"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669687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FA984-07BE-4BE3-AA51-37765026BF3A}"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342204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F54FA984-07BE-4BE3-AA51-37765026BF3A}" type="datetimeFigureOut">
              <a:rPr lang="en-GB" smtClean="0"/>
              <a:t>14/01/2021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1E36AF2F-800F-461F-B088-BC4F62A459E9}"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523516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F54FA984-07BE-4BE3-AA51-37765026BF3A}" type="datetimeFigureOut">
              <a:rPr lang="en-GB" smtClean="0"/>
              <a:t>14/01/2021</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1E36AF2F-800F-461F-B088-BC4F62A459E9}" type="slidenum">
              <a:rPr lang="en-GB" smtClean="0"/>
              <a:t>‹#›</a:t>
            </a:fld>
            <a:endParaRPr lang="en-GB"/>
          </a:p>
        </p:txBody>
      </p:sp>
    </p:spTree>
    <p:extLst>
      <p:ext uri="{BB962C8B-B14F-4D97-AF65-F5344CB8AC3E}">
        <p14:creationId xmlns:p14="http://schemas.microsoft.com/office/powerpoint/2010/main" val="102183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54FA984-07BE-4BE3-AA51-37765026BF3A}" type="datetimeFigureOut">
              <a:rPr lang="en-GB" smtClean="0"/>
              <a:t>14/01/2021</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1E36AF2F-800F-461F-B088-BC4F62A459E9}"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711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2.png"/><Relationship Id="rId2" Type="http://schemas.microsoft.com/office/2007/relationships/media" Target="../media/media7.m4a"/><Relationship Id="rId1" Type="http://schemas.openxmlformats.org/officeDocument/2006/relationships/video" Target="https://www.youtube.com/embed/xwUpEo9Qow4?feature=oembed" TargetMode="Externa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87D4-3C57-4413-A8F5-5960CAE0EC38}"/>
              </a:ext>
            </a:extLst>
          </p:cNvPr>
          <p:cNvSpPr>
            <a:spLocks noGrp="1"/>
          </p:cNvSpPr>
          <p:nvPr>
            <p:ph type="ctrTitle"/>
          </p:nvPr>
        </p:nvSpPr>
        <p:spPr>
          <a:xfrm>
            <a:off x="1078522" y="1113182"/>
            <a:ext cx="10318418" cy="4394988"/>
          </a:xfrm>
        </p:spPr>
        <p:txBody>
          <a:bodyPr/>
          <a:lstStyle/>
          <a:p>
            <a:r>
              <a:rPr lang="en-GB" dirty="0"/>
              <a:t>Daily prayer &amp; collective worship  </a:t>
            </a:r>
          </a:p>
        </p:txBody>
      </p:sp>
      <p:sp>
        <p:nvSpPr>
          <p:cNvPr id="3" name="Subtitle 2">
            <a:extLst>
              <a:ext uri="{FF2B5EF4-FFF2-40B4-BE49-F238E27FC236}">
                <a16:creationId xmlns:a16="http://schemas.microsoft.com/office/drawing/2014/main" id="{A42951E3-5AF2-4221-8651-230DE4C11A38}"/>
              </a:ext>
            </a:extLst>
          </p:cNvPr>
          <p:cNvSpPr>
            <a:spLocks noGrp="1"/>
          </p:cNvSpPr>
          <p:nvPr>
            <p:ph type="subTitle" idx="1"/>
          </p:nvPr>
        </p:nvSpPr>
        <p:spPr/>
        <p:txBody>
          <a:bodyPr/>
          <a:lstStyle/>
          <a:p>
            <a:r>
              <a:rPr lang="en-GB" dirty="0"/>
              <a:t>Friday 15</a:t>
            </a:r>
            <a:r>
              <a:rPr lang="en-GB" baseline="30000" dirty="0"/>
              <a:t>TH</a:t>
            </a:r>
            <a:r>
              <a:rPr lang="en-GB" dirty="0"/>
              <a:t> January 2021</a:t>
            </a:r>
          </a:p>
        </p:txBody>
      </p:sp>
      <p:sp>
        <p:nvSpPr>
          <p:cNvPr id="4" name="AutoShape 2" descr="https://ukc-powerpoint.officeapps.live.com/pods/GetClipboardImage.ashx?Id=f1d9b948-fbba-4650-9d55-1905fb9a7b13&amp;DC=GUK1&amp;wdoverrides=GetClipboardImageEnabled:true">
            <a:extLst>
              <a:ext uri="{FF2B5EF4-FFF2-40B4-BE49-F238E27FC236}">
                <a16:creationId xmlns:a16="http://schemas.microsoft.com/office/drawing/2014/main" id="{3AEAE7F2-E8BA-4A73-A019-08045E30C2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f1d9b948-fbba-4650-9d55-1905fb9a7b13&amp;DC=GUK1&amp;wdoverrides=GetClipboardImageEnabled:true">
            <a:extLst>
              <a:ext uri="{FF2B5EF4-FFF2-40B4-BE49-F238E27FC236}">
                <a16:creationId xmlns:a16="http://schemas.microsoft.com/office/drawing/2014/main" id="{6D83A79C-404F-4EAB-8D7D-E461AE231FE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A picture containing logo&#10;&#10;Description automatically generated">
            <a:extLst>
              <a:ext uri="{FF2B5EF4-FFF2-40B4-BE49-F238E27FC236}">
                <a16:creationId xmlns:a16="http://schemas.microsoft.com/office/drawing/2014/main" id="{18E9716E-6CBB-4EE2-85EB-4CBD636D9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300" y="4435475"/>
            <a:ext cx="2857500" cy="2286000"/>
          </a:xfrm>
          <a:prstGeom prst="rect">
            <a:avLst/>
          </a:prstGeom>
        </p:spPr>
      </p:pic>
      <p:pic>
        <p:nvPicPr>
          <p:cNvPr id="6" name="Audio 5">
            <a:hlinkClick r:id="" action="ppaction://media"/>
            <a:extLst>
              <a:ext uri="{FF2B5EF4-FFF2-40B4-BE49-F238E27FC236}">
                <a16:creationId xmlns:a16="http://schemas.microsoft.com/office/drawing/2014/main" id="{C63B98E9-7A8B-4610-BD6C-66A0467B12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01324156"/>
      </p:ext>
    </p:extLst>
  </p:cSld>
  <p:clrMapOvr>
    <a:masterClrMapping/>
  </p:clrMapOvr>
  <mc:AlternateContent xmlns:mc="http://schemas.openxmlformats.org/markup-compatibility/2006">
    <mc:Choice xmlns:p14="http://schemas.microsoft.com/office/powerpoint/2010/main" Requires="p14">
      <p:transition spd="slow" p14:dur="2000" advTm="8577"/>
    </mc:Choice>
    <mc:Fallback>
      <p:transition spd="slow" advTm="8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10C4D93-7E27-4CD2-A8FE-5B92A82E5E7A}"/>
              </a:ext>
            </a:extLst>
          </p:cNvPr>
          <p:cNvPicPr>
            <a:picLocks noChangeAspect="1"/>
          </p:cNvPicPr>
          <p:nvPr/>
        </p:nvPicPr>
        <p:blipFill rotWithShape="1">
          <a:blip r:embed="rId4"/>
          <a:srcRect r="29231"/>
          <a:stretch/>
        </p:blipFill>
        <p:spPr>
          <a:xfrm>
            <a:off x="7338646" y="10"/>
            <a:ext cx="4853354" cy="342899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F1272281-632E-4492-910B-32653113EBB8}"/>
              </a:ext>
            </a:extLst>
          </p:cNvPr>
          <p:cNvPicPr>
            <a:picLocks noChangeAspect="1"/>
          </p:cNvPicPr>
          <p:nvPr/>
        </p:nvPicPr>
        <p:blipFill rotWithShape="1">
          <a:blip r:embed="rId5">
            <a:extLst>
              <a:ext uri="{28A0092B-C50C-407E-A947-70E740481C1C}">
                <a14:useLocalDpi xmlns:a14="http://schemas.microsoft.com/office/drawing/2010/main" val="0"/>
              </a:ext>
            </a:extLst>
          </a:blip>
          <a:srcRect t="11685" r="1" b="1"/>
          <a:stretch/>
        </p:blipFill>
        <p:spPr>
          <a:xfrm>
            <a:off x="7338646" y="3429000"/>
            <a:ext cx="4853354" cy="3429000"/>
          </a:xfrm>
          <a:prstGeom prst="rect">
            <a:avLst/>
          </a:prstGeom>
        </p:spPr>
      </p:pic>
      <p:sp>
        <p:nvSpPr>
          <p:cNvPr id="26" name="Freeform 10">
            <a:extLst>
              <a:ext uri="{FF2B5EF4-FFF2-40B4-BE49-F238E27FC236}">
                <a16:creationId xmlns:a16="http://schemas.microsoft.com/office/drawing/2014/main" id="{B2993EF1-19E1-473A-8A3F-1D7B24951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EE9CA1B4-4B76-4A30-ACEA-68CD97C37C34}"/>
              </a:ext>
            </a:extLst>
          </p:cNvPr>
          <p:cNvSpPr>
            <a:spLocks noGrp="1"/>
          </p:cNvSpPr>
          <p:nvPr>
            <p:ph type="title"/>
          </p:nvPr>
        </p:nvSpPr>
        <p:spPr>
          <a:xfrm>
            <a:off x="765051" y="382385"/>
            <a:ext cx="6015897" cy="1492132"/>
          </a:xfrm>
        </p:spPr>
        <p:txBody>
          <a:bodyPr>
            <a:normAutofit/>
          </a:bodyPr>
          <a:lstStyle/>
          <a:p>
            <a:r>
              <a:rPr lang="en-GB" dirty="0"/>
              <a:t>Collective Worship</a:t>
            </a:r>
          </a:p>
        </p:txBody>
      </p:sp>
      <p:sp>
        <p:nvSpPr>
          <p:cNvPr id="27" name="Rectangle 12">
            <a:extLst>
              <a:ext uri="{FF2B5EF4-FFF2-40B4-BE49-F238E27FC236}">
                <a16:creationId xmlns:a16="http://schemas.microsoft.com/office/drawing/2014/main" id="{F50C5101-CD9E-4E96-A827-ACA768C31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C8C6180-C355-4563-BB83-A54A3C7131AF}"/>
              </a:ext>
            </a:extLst>
          </p:cNvPr>
          <p:cNvSpPr>
            <a:spLocks noGrp="1"/>
          </p:cNvSpPr>
          <p:nvPr>
            <p:ph idx="1"/>
          </p:nvPr>
        </p:nvSpPr>
        <p:spPr>
          <a:xfrm>
            <a:off x="765051" y="2286001"/>
            <a:ext cx="6015897" cy="3593591"/>
          </a:xfrm>
        </p:spPr>
        <p:txBody>
          <a:bodyPr>
            <a:normAutofit/>
          </a:bodyPr>
          <a:lstStyle/>
          <a:p>
            <a:pPr marL="0" indent="0">
              <a:buNone/>
            </a:pPr>
            <a:endParaRPr lang="en-GB"/>
          </a:p>
          <a:p>
            <a:pPr marL="0" lvl="0" indent="0">
              <a:buNone/>
            </a:pPr>
            <a:r>
              <a:rPr lang="en-GB"/>
              <a:t>Let us start with the Sign of the Cross</a:t>
            </a:r>
          </a:p>
          <a:p>
            <a:pPr marL="0" lvl="0" indent="0">
              <a:buNone/>
            </a:pPr>
            <a:endParaRPr lang="en-GB"/>
          </a:p>
          <a:p>
            <a:pPr marL="0" lvl="0" indent="0">
              <a:buNone/>
            </a:pPr>
            <a:r>
              <a:rPr lang="en-GB"/>
              <a:t>In the name of the Father and of </a:t>
            </a:r>
          </a:p>
          <a:p>
            <a:pPr marL="0" lvl="0" indent="0">
              <a:buNone/>
            </a:pPr>
            <a:r>
              <a:rPr lang="en-GB"/>
              <a:t>the Son and of the Holy Spirit. </a:t>
            </a:r>
          </a:p>
          <a:p>
            <a:pPr marL="0" lvl="0" indent="0">
              <a:buNone/>
            </a:pPr>
            <a:r>
              <a:rPr lang="en-GB"/>
              <a:t>Amen</a:t>
            </a:r>
          </a:p>
          <a:p>
            <a:endParaRPr lang="en-GB" dirty="0"/>
          </a:p>
        </p:txBody>
      </p:sp>
      <p:pic>
        <p:nvPicPr>
          <p:cNvPr id="8" name="Audio 7">
            <a:hlinkClick r:id="" action="ppaction://media"/>
            <a:extLst>
              <a:ext uri="{FF2B5EF4-FFF2-40B4-BE49-F238E27FC236}">
                <a16:creationId xmlns:a16="http://schemas.microsoft.com/office/drawing/2014/main" id="{D95EFF82-E80F-4220-BED1-494E1B0619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4823746"/>
      </p:ext>
    </p:extLst>
  </p:cSld>
  <p:clrMapOvr>
    <a:masterClrMapping/>
  </p:clrMapOvr>
  <mc:AlternateContent xmlns:mc="http://schemas.openxmlformats.org/markup-compatibility/2006" xmlns:p14="http://schemas.microsoft.com/office/powerpoint/2010/main">
    <mc:Choice Requires="p14">
      <p:transition spd="slow" p14:dur="2000" advTm="8085"/>
    </mc:Choice>
    <mc:Fallback xmlns="">
      <p:transition spd="slow" advTm="8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5" name="Title 4">
            <a:extLst>
              <a:ext uri="{FF2B5EF4-FFF2-40B4-BE49-F238E27FC236}">
                <a16:creationId xmlns:a16="http://schemas.microsoft.com/office/drawing/2014/main" id="{4CD8CFDB-6B13-4C73-BD2B-4C862A7E0C63}"/>
              </a:ext>
            </a:extLst>
          </p:cNvPr>
          <p:cNvSpPr>
            <a:spLocks noGrp="1"/>
          </p:cNvSpPr>
          <p:nvPr>
            <p:ph type="title"/>
          </p:nvPr>
        </p:nvSpPr>
        <p:spPr>
          <a:xfrm>
            <a:off x="754144" y="484631"/>
            <a:ext cx="6340519" cy="1638469"/>
          </a:xfrm>
        </p:spPr>
        <p:txBody>
          <a:bodyPr vert="horz" lIns="91440" tIns="45720" rIns="91440" bIns="45720" rtlCol="0" anchor="t">
            <a:normAutofit/>
          </a:bodyPr>
          <a:lstStyle/>
          <a:p>
            <a:br>
              <a:rPr lang="en-US"/>
            </a:br>
            <a:endParaRPr lang="en-US"/>
          </a:p>
        </p:txBody>
      </p:sp>
      <p:sp>
        <p:nvSpPr>
          <p:cNvPr id="17" name="Rectangle 16">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F292C1C6-C2B8-4ED8-BFED-E14393398E99}"/>
              </a:ext>
            </a:extLst>
          </p:cNvPr>
          <p:cNvSpPr txBox="1"/>
          <p:nvPr/>
        </p:nvSpPr>
        <p:spPr>
          <a:xfrm>
            <a:off x="489030" y="963082"/>
            <a:ext cx="6605633" cy="5799668"/>
          </a:xfrm>
          <a:prstGeom prst="rect">
            <a:avLst/>
          </a:prstGeom>
        </p:spPr>
        <p:txBody>
          <a:bodyPr vert="horz" lIns="91440" tIns="45720" rIns="91440" bIns="45720" rtlCol="0">
            <a:normAutofit lnSpcReduction="10000"/>
          </a:bodyPr>
          <a:lstStyle/>
          <a:p>
            <a:pPr algn="ctr"/>
            <a:r>
              <a:rPr lang="en-GB" b="1" i="0" u="none" strike="noStrike" dirty="0">
                <a:solidFill>
                  <a:srgbClr val="000000"/>
                </a:solidFill>
                <a:effectLst/>
                <a:latin typeface="Times New Roman" panose="02020603050405020304" pitchFamily="18" charset="0"/>
              </a:rPr>
              <a:t>The Son of Man has authority on earth to forgive sins</a:t>
            </a:r>
          </a:p>
          <a:p>
            <a:pPr algn="just"/>
            <a:r>
              <a:rPr lang="en-GB" b="0" i="0" u="none" strike="noStrike" dirty="0">
                <a:solidFill>
                  <a:srgbClr val="000000"/>
                </a:solidFill>
                <a:effectLst/>
                <a:latin typeface="Times New Roman" panose="02020603050405020304" pitchFamily="18" charset="0"/>
              </a:rPr>
              <a:t>When Jesus returned to Capernaum, word went round that he was back; and so many people collected that there was no room left, even in front of the door. He was preaching the word to them when some people came bringing him a paralytic carried by four men, but as the crowd made it impossible to get the man to him, they stripped the roof over the place where Jesus was; and when they had made an opening, they lowered the stretcher on which the paralytic lay. Seeing their faith, Jesus said to the paralytic, ‘My child, your sins are forgiven.’ Now some scribes were sitting there, and they thought to themselves, ‘How can this man talk like that? He is blaspheming. Who can forgive sins but God?’ Jesus, inwardly aware that this was what they were thinking, said to them, ‘Why do you have these thoughts in your hearts? Which of these is easier: to say to the paralytic, “Your sins are forgiven” or to say, “Get up, pick up your stretcher and walk”? But to prove to you that the Son of Man has authority on earth to forgive sins,’ – he turned to the paralytic – ‘I order you: get up, pick up your stretcher, and go off home.’ And the man got up, picked up his stretcher at once and walked out in front of everyone, so that they were all astounded and praised God saying, ‘We have never seen anything like this.’</a:t>
            </a:r>
          </a:p>
          <a:p>
            <a:pPr indent="-228600" defTabSz="914400">
              <a:spcBef>
                <a:spcPts val="700"/>
              </a:spcBef>
              <a:buClr>
                <a:schemeClr val="tx2"/>
              </a:buClr>
            </a:pPr>
            <a:endParaRPr lang="en-US" sz="1700" b="0" i="0" u="none" strike="noStrike" dirty="0">
              <a:solidFill>
                <a:srgbClr val="000000"/>
              </a:solidFill>
              <a:effectLst/>
            </a:endParaRPr>
          </a:p>
          <a:p>
            <a:pPr indent="-228600" defTabSz="914400">
              <a:spcBef>
                <a:spcPts val="700"/>
              </a:spcBef>
              <a:buClr>
                <a:schemeClr val="tx2"/>
              </a:buClr>
            </a:pPr>
            <a:endParaRPr lang="en-US" sz="1700" dirty="0">
              <a:solidFill>
                <a:srgbClr val="000000"/>
              </a:solidFill>
            </a:endParaRPr>
          </a:p>
        </p:txBody>
      </p:sp>
      <p:pic>
        <p:nvPicPr>
          <p:cNvPr id="4" name="Picture 3" descr="A picture containing logo&#10;&#10;Description automatically generated">
            <a:extLst>
              <a:ext uri="{FF2B5EF4-FFF2-40B4-BE49-F238E27FC236}">
                <a16:creationId xmlns:a16="http://schemas.microsoft.com/office/drawing/2014/main" id="{546A3A47-1D2E-46F0-898C-C83693F30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1159" y="3429000"/>
            <a:ext cx="3667489" cy="2933991"/>
          </a:xfrm>
          <a:prstGeom prst="rect">
            <a:avLst/>
          </a:prstGeom>
        </p:spPr>
      </p:pic>
      <p:sp>
        <p:nvSpPr>
          <p:cNvPr id="2" name="TextBox 1">
            <a:extLst>
              <a:ext uri="{FF2B5EF4-FFF2-40B4-BE49-F238E27FC236}">
                <a16:creationId xmlns:a16="http://schemas.microsoft.com/office/drawing/2014/main" id="{4B2F1AB0-1299-434A-ADE2-A88ED3B54BB8}"/>
              </a:ext>
            </a:extLst>
          </p:cNvPr>
          <p:cNvSpPr txBox="1"/>
          <p:nvPr/>
        </p:nvSpPr>
        <p:spPr>
          <a:xfrm>
            <a:off x="1118329" y="382385"/>
            <a:ext cx="4158521" cy="954107"/>
          </a:xfrm>
          <a:prstGeom prst="rect">
            <a:avLst/>
          </a:prstGeom>
          <a:noFill/>
        </p:spPr>
        <p:txBody>
          <a:bodyPr wrap="square" rtlCol="0">
            <a:spAutoFit/>
          </a:bodyPr>
          <a:lstStyle/>
          <a:p>
            <a:pPr>
              <a:spcAft>
                <a:spcPts val="600"/>
              </a:spcAft>
            </a:pPr>
            <a:r>
              <a:rPr lang="en-GB" sz="2800" b="1" i="0" u="none" strike="noStrike" dirty="0" err="1">
                <a:solidFill>
                  <a:srgbClr val="333333"/>
                </a:solidFill>
                <a:effectLst/>
                <a:latin typeface="Arial" panose="020B0604020202020204" pitchFamily="34" charset="0"/>
                <a:cs typeface="Arial" panose="020B0604020202020204" pitchFamily="34" charset="0"/>
              </a:rPr>
              <a:t>Gospel:</a:t>
            </a:r>
            <a:r>
              <a:rPr lang="en-GB" sz="2800" b="1" i="0" u="none" strike="noStrike" dirty="0" err="1">
                <a:solidFill>
                  <a:srgbClr val="000000"/>
                </a:solidFill>
                <a:effectLst/>
                <a:latin typeface="Times New Roman" panose="02020603050405020304" pitchFamily="18" charset="0"/>
              </a:rPr>
              <a:t>Mark</a:t>
            </a:r>
            <a:r>
              <a:rPr lang="en-GB" sz="2800" b="1" i="0" u="none" strike="noStrike" dirty="0">
                <a:solidFill>
                  <a:srgbClr val="000000"/>
                </a:solidFill>
                <a:effectLst/>
                <a:latin typeface="Times New Roman" panose="02020603050405020304" pitchFamily="18" charset="0"/>
              </a:rPr>
              <a:t> 2:1-12</a:t>
            </a:r>
            <a:r>
              <a:rPr lang="en-GB" sz="2800" b="1" i="0" u="none" strike="noStrike" dirty="0">
                <a:solidFill>
                  <a:srgbClr val="333333"/>
                </a:solidFill>
                <a:effectLst/>
                <a:latin typeface="Arial" panose="020B0604020202020204" pitchFamily="34" charset="0"/>
                <a:cs typeface="Arial" panose="020B0604020202020204" pitchFamily="34" charset="0"/>
              </a:rPr>
              <a:t> </a:t>
            </a:r>
            <a:br>
              <a:rPr lang="en-GB" sz="2800" b="0" i="0" u="none" strike="noStrike" dirty="0">
                <a:solidFill>
                  <a:srgbClr val="333333"/>
                </a:solidFill>
                <a:effectLst/>
                <a:latin typeface="&amp;quot"/>
              </a:rPr>
            </a:br>
            <a:endParaRPr lang="en-GB" sz="2800" b="0" i="0" u="none" strike="noStrike" dirty="0">
              <a:solidFill>
                <a:srgbClr val="333333"/>
              </a:solidFill>
              <a:effectLst/>
              <a:latin typeface="&amp;quot"/>
            </a:endParaRPr>
          </a:p>
        </p:txBody>
      </p:sp>
      <p:pic>
        <p:nvPicPr>
          <p:cNvPr id="9" name="Audio 8">
            <a:hlinkClick r:id="" action="ppaction://media"/>
            <a:extLst>
              <a:ext uri="{FF2B5EF4-FFF2-40B4-BE49-F238E27FC236}">
                <a16:creationId xmlns:a16="http://schemas.microsoft.com/office/drawing/2014/main" id="{668F168E-18F8-4B8E-BA03-4C79573EB3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79522461"/>
      </p:ext>
    </p:extLst>
  </p:cSld>
  <p:clrMapOvr>
    <a:masterClrMapping/>
  </p:clrMapOvr>
  <mc:AlternateContent xmlns:mc="http://schemas.openxmlformats.org/markup-compatibility/2006">
    <mc:Choice xmlns:p14="http://schemas.microsoft.com/office/powerpoint/2010/main" Requires="p14">
      <p:transition spd="slow" p14:dur="2000" advTm="97664"/>
    </mc:Choice>
    <mc:Fallback>
      <p:transition spd="slow" advTm="97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1F0072CE-5EE1-42D3-8A77-491EEF594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94215DE1-A9CD-49C6-836D-DB85E3BFF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287D9197-4A85-4276-8FC4-67873E207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10">
            <a:extLst>
              <a:ext uri="{FF2B5EF4-FFF2-40B4-BE49-F238E27FC236}">
                <a16:creationId xmlns:a16="http://schemas.microsoft.com/office/drawing/2014/main" id="{01B5B487-A1DE-47E1-B06D-F13BBCCA7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F8EBB761-219E-4815-8EF0-7462A5D98BB8}"/>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a:t>Thoughts from pope Francis</a:t>
            </a:r>
          </a:p>
        </p:txBody>
      </p:sp>
      <p:sp>
        <p:nvSpPr>
          <p:cNvPr id="20" name="Rectangle 19">
            <a:extLst>
              <a:ext uri="{FF2B5EF4-FFF2-40B4-BE49-F238E27FC236}">
                <a16:creationId xmlns:a16="http://schemas.microsoft.com/office/drawing/2014/main" id="{2E45AF6B-4F42-45F1-A22C-AF0FCA898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58D134BB-1AAF-4A31-93F2-7ED6490B37F4}"/>
              </a:ext>
            </a:extLst>
          </p:cNvPr>
          <p:cNvSpPr>
            <a:spLocks noGrp="1"/>
          </p:cNvSpPr>
          <p:nvPr>
            <p:ph sz="half" idx="1"/>
          </p:nvPr>
        </p:nvSpPr>
        <p:spPr>
          <a:xfrm>
            <a:off x="739628" y="2123100"/>
            <a:ext cx="6306309" cy="3930227"/>
          </a:xfrm>
        </p:spPr>
        <p:txBody>
          <a:bodyPr vert="horz" lIns="91440" tIns="45720" rIns="91440" bIns="45720" rtlCol="0">
            <a:normAutofit/>
          </a:bodyPr>
          <a:lstStyle/>
          <a:p>
            <a:r>
              <a:rPr lang="en-GB" sz="2400" b="0" i="0" u="none" strike="noStrike" dirty="0">
                <a:solidFill>
                  <a:srgbClr val="373737"/>
                </a:solidFill>
                <a:effectLst/>
                <a:latin typeface="Arial" panose="020B0604020202020204" pitchFamily="34" charset="0"/>
                <a:cs typeface="Arial" panose="020B0604020202020204" pitchFamily="34" charset="0"/>
              </a:rPr>
              <a:t>Praise is the proof that I believe that Jesus Christ is God in my life, that He was sent to me to ”forgive me" – if I have the ability to praise God. To praise the Lord. It is free - praise is gratis. It is a sentiment the Holy Spirit gives and it leads you to say: ”You are the One God.”</a:t>
            </a:r>
            <a:endParaRPr lang="en-US" sz="2400" dirty="0">
              <a:solidFill>
                <a:srgbClr val="000000"/>
              </a:solidFill>
              <a:latin typeface="Arial" panose="020B0604020202020204" pitchFamily="34" charset="0"/>
              <a:cs typeface="Arial" panose="020B0604020202020204" pitchFamily="34" charset="0"/>
            </a:endParaRPr>
          </a:p>
        </p:txBody>
      </p:sp>
      <p:pic>
        <p:nvPicPr>
          <p:cNvPr id="7" name="Picture 6" descr="A picture containing logo&#10;&#10;Description automatically generated">
            <a:extLst>
              <a:ext uri="{FF2B5EF4-FFF2-40B4-BE49-F238E27FC236}">
                <a16:creationId xmlns:a16="http://schemas.microsoft.com/office/drawing/2014/main" id="{F943143A-59B6-4537-B3FB-3D37D6604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403" y="482321"/>
            <a:ext cx="3482440" cy="2785952"/>
          </a:xfrm>
          <a:prstGeom prst="rect">
            <a:avLst/>
          </a:prstGeom>
        </p:spPr>
      </p:pic>
      <p:pic>
        <p:nvPicPr>
          <p:cNvPr id="5" name="Content Placeholder 4">
            <a:extLst>
              <a:ext uri="{FF2B5EF4-FFF2-40B4-BE49-F238E27FC236}">
                <a16:creationId xmlns:a16="http://schemas.microsoft.com/office/drawing/2014/main" id="{BBA3B2CC-B1EA-42C6-A4DE-95ECD30A818B}"/>
              </a:ext>
            </a:extLst>
          </p:cNvPr>
          <p:cNvPicPr>
            <a:picLocks noGrp="1" noChangeAspect="1"/>
          </p:cNvPicPr>
          <p:nvPr>
            <p:ph sz="half" idx="2"/>
          </p:nvPr>
        </p:nvPicPr>
        <p:blipFill>
          <a:blip r:embed="rId5"/>
          <a:stretch>
            <a:fillRect/>
          </a:stretch>
        </p:blipFill>
        <p:spPr>
          <a:xfrm>
            <a:off x="8294875" y="3429000"/>
            <a:ext cx="3157497" cy="2944367"/>
          </a:xfrm>
          <a:prstGeom prst="rect">
            <a:avLst/>
          </a:prstGeom>
        </p:spPr>
      </p:pic>
      <p:pic>
        <p:nvPicPr>
          <p:cNvPr id="3" name="Audio 2">
            <a:hlinkClick r:id="" action="ppaction://media"/>
            <a:extLst>
              <a:ext uri="{FF2B5EF4-FFF2-40B4-BE49-F238E27FC236}">
                <a16:creationId xmlns:a16="http://schemas.microsoft.com/office/drawing/2014/main" id="{73136613-069A-4E89-9147-D5672FD9E1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02819455"/>
      </p:ext>
    </p:extLst>
  </p:cSld>
  <p:clrMapOvr>
    <a:masterClrMapping/>
  </p:clrMapOvr>
  <mc:AlternateContent xmlns:mc="http://schemas.openxmlformats.org/markup-compatibility/2006">
    <mc:Choice xmlns:p14="http://schemas.microsoft.com/office/powerpoint/2010/main" Requires="p14">
      <p:transition spd="slow" p14:dur="2000" advTm="25281"/>
    </mc:Choice>
    <mc:Fallback>
      <p:transition spd="slow" advTm="252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5" name="Title 4">
            <a:extLst>
              <a:ext uri="{FF2B5EF4-FFF2-40B4-BE49-F238E27FC236}">
                <a16:creationId xmlns:a16="http://schemas.microsoft.com/office/drawing/2014/main" id="{BC80F61D-CBC5-4D66-ABF1-69280D546935}"/>
              </a:ext>
            </a:extLst>
          </p:cNvPr>
          <p:cNvSpPr>
            <a:spLocks noGrp="1"/>
          </p:cNvSpPr>
          <p:nvPr>
            <p:ph type="title"/>
          </p:nvPr>
        </p:nvSpPr>
        <p:spPr>
          <a:xfrm>
            <a:off x="754144" y="484631"/>
            <a:ext cx="6340519" cy="1638469"/>
          </a:xfrm>
        </p:spPr>
        <p:txBody>
          <a:bodyPr>
            <a:normAutofit/>
          </a:bodyPr>
          <a:lstStyle/>
          <a:p>
            <a:r>
              <a:rPr lang="en-GB" dirty="0"/>
              <a:t>Let us pray</a:t>
            </a:r>
          </a:p>
        </p:txBody>
      </p:sp>
      <p:sp>
        <p:nvSpPr>
          <p:cNvPr id="13" name="Rectangle 12">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B57025E7-CC5C-4D45-B6B2-922228587A32}"/>
              </a:ext>
            </a:extLst>
          </p:cNvPr>
          <p:cNvSpPr>
            <a:spLocks noGrp="1"/>
          </p:cNvSpPr>
          <p:nvPr>
            <p:ph idx="1"/>
          </p:nvPr>
        </p:nvSpPr>
        <p:spPr>
          <a:xfrm>
            <a:off x="765051" y="2443140"/>
            <a:ext cx="6306309" cy="3930227"/>
          </a:xfrm>
        </p:spPr>
        <p:txBody>
          <a:bodyPr>
            <a:normAutofit/>
          </a:bodyPr>
          <a:lstStyle/>
          <a:p>
            <a:endParaRPr lang="en-GB" dirty="0">
              <a:solidFill>
                <a:srgbClr val="000000"/>
              </a:solidFill>
              <a:latin typeface="Arial" panose="020B0604020202020204" pitchFamily="34" charset="0"/>
              <a:cs typeface="Arial" panose="020B0604020202020204" pitchFamily="34" charset="0"/>
            </a:endParaRPr>
          </a:p>
          <a:p>
            <a:pPr marL="0" indent="0">
              <a:buNone/>
            </a:pPr>
            <a:endParaRPr lang="en-GB" b="1" dirty="0">
              <a:solidFill>
                <a:srgbClr val="000000"/>
              </a:solidFill>
            </a:endParaRPr>
          </a:p>
          <a:p>
            <a:pPr marL="0" indent="0">
              <a:buNone/>
            </a:pPr>
            <a:endParaRPr lang="en-GB" b="1" dirty="0">
              <a:solidFill>
                <a:srgbClr val="000000"/>
              </a:solidFill>
            </a:endParaRPr>
          </a:p>
          <a:p>
            <a:pPr marL="0" indent="0">
              <a:buNone/>
            </a:pPr>
            <a:endParaRPr lang="en-GB" b="1" dirty="0">
              <a:solidFill>
                <a:srgbClr val="000000"/>
              </a:solidFill>
            </a:endParaRPr>
          </a:p>
          <a:p>
            <a:pPr marL="0" indent="0">
              <a:buNone/>
            </a:pPr>
            <a:endParaRPr lang="en-GB" b="1" dirty="0">
              <a:solidFill>
                <a:srgbClr val="000000"/>
              </a:solidFill>
            </a:endParaRPr>
          </a:p>
          <a:p>
            <a:pPr marL="0" indent="0">
              <a:buNone/>
            </a:pPr>
            <a:endParaRPr lang="en-GB" dirty="0">
              <a:solidFill>
                <a:srgbClr val="000000"/>
              </a:solidFill>
            </a:endParaRPr>
          </a:p>
          <a:p>
            <a:pPr marL="0" indent="0">
              <a:buNone/>
            </a:pPr>
            <a:endParaRPr lang="en-GB" b="1" dirty="0">
              <a:solidFill>
                <a:srgbClr val="000000"/>
              </a:solidFill>
            </a:endParaRPr>
          </a:p>
          <a:p>
            <a:endParaRPr lang="en-GB" dirty="0">
              <a:solidFill>
                <a:srgbClr val="000000"/>
              </a:solidFill>
            </a:endParaRPr>
          </a:p>
        </p:txBody>
      </p:sp>
      <p:pic>
        <p:nvPicPr>
          <p:cNvPr id="4" name="Picture 3" descr="A picture containing logo&#10;&#10;Description automatically generated">
            <a:extLst>
              <a:ext uri="{FF2B5EF4-FFF2-40B4-BE49-F238E27FC236}">
                <a16:creationId xmlns:a16="http://schemas.microsoft.com/office/drawing/2014/main" id="{243D4FEB-7D7B-4B0B-B7D2-15EB39591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sp>
        <p:nvSpPr>
          <p:cNvPr id="9" name="TextBox 8">
            <a:extLst>
              <a:ext uri="{FF2B5EF4-FFF2-40B4-BE49-F238E27FC236}">
                <a16:creationId xmlns:a16="http://schemas.microsoft.com/office/drawing/2014/main" id="{83A81324-7016-4D34-92B9-B7BCD20A6761}"/>
              </a:ext>
            </a:extLst>
          </p:cNvPr>
          <p:cNvSpPr txBox="1"/>
          <p:nvPr/>
        </p:nvSpPr>
        <p:spPr>
          <a:xfrm>
            <a:off x="484632" y="1522935"/>
            <a:ext cx="6096000" cy="5355312"/>
          </a:xfrm>
          <a:prstGeom prst="rect">
            <a:avLst/>
          </a:prstGeom>
          <a:noFill/>
        </p:spPr>
        <p:txBody>
          <a:bodyPr wrap="square">
            <a:spAutoFit/>
          </a:bodyPr>
          <a:lstStyle/>
          <a:p>
            <a:pPr marL="285750" indent="-285750">
              <a:buFont typeface="Arial" panose="020B0604020202020204" pitchFamily="34" charset="0"/>
              <a:buChar char="•"/>
            </a:pPr>
            <a:r>
              <a:rPr lang="en-GB" b="0" i="0" u="none" strike="noStrike" dirty="0">
                <a:solidFill>
                  <a:srgbClr val="474747"/>
                </a:solidFill>
                <a:effectLst/>
                <a:latin typeface="Arial" panose="020B0604020202020204" pitchFamily="34" charset="0"/>
                <a:cs typeface="Arial" panose="020B0604020202020204" pitchFamily="34" charset="0"/>
              </a:rPr>
              <a:t>Let us pray for the Church, that through her ministry of reconciliation, she may bring all people to recognise their sins, repent and find forgiveness in the Lord.</a:t>
            </a:r>
            <a:br>
              <a:rPr lang="en-GB" dirty="0">
                <a:latin typeface="Arial" panose="020B0604020202020204" pitchFamily="34" charset="0"/>
                <a:cs typeface="Arial" panose="020B0604020202020204" pitchFamily="34" charset="0"/>
              </a:rPr>
            </a:br>
            <a:r>
              <a:rPr lang="en-GB" b="0" i="0" u="none" strike="noStrike" dirty="0">
                <a:solidFill>
                  <a:srgbClr val="474747"/>
                </a:solidFill>
                <a:effectLst/>
                <a:latin typeface="Arial" panose="020B0604020202020204" pitchFamily="34" charset="0"/>
                <a:cs typeface="Arial" panose="020B0604020202020204" pitchFamily="34" charset="0"/>
              </a:rPr>
              <a:t>Lord hear us </a:t>
            </a:r>
            <a:r>
              <a:rPr lang="en-GB" b="1" i="0" u="none" strike="noStrike" dirty="0">
                <a:solidFill>
                  <a:srgbClr val="474747"/>
                </a:solidFill>
                <a:effectLst/>
                <a:latin typeface="Arial" panose="020B0604020202020204" pitchFamily="34" charset="0"/>
                <a:cs typeface="Arial" panose="020B0604020202020204" pitchFamily="34" charset="0"/>
              </a:rPr>
              <a:t>Lord Graciously hear us</a:t>
            </a:r>
          </a:p>
          <a:p>
            <a:pPr marL="285750" indent="-285750">
              <a:buFont typeface="Arial" panose="020B0604020202020204" pitchFamily="34" charset="0"/>
              <a:buChar char="•"/>
            </a:pPr>
            <a:endParaRPr lang="en-GB" b="1" i="0" u="none" strike="noStrike" dirty="0">
              <a:solidFill>
                <a:srgbClr val="474747"/>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u="none" strike="noStrike" dirty="0">
                <a:solidFill>
                  <a:srgbClr val="474747"/>
                </a:solidFill>
                <a:effectLst/>
                <a:latin typeface="Arial" panose="020B0604020202020204" pitchFamily="34" charset="0"/>
                <a:cs typeface="Arial" panose="020B0604020202020204" pitchFamily="34" charset="0"/>
              </a:rPr>
              <a:t>May the Lord bless all parents and carers in our school community that they may be strengthened by the Holy Spirit in the guidance and care they give their children.</a:t>
            </a:r>
          </a:p>
          <a:p>
            <a:pPr marL="285750" indent="-285750">
              <a:buFont typeface="Arial" panose="020B0604020202020204" pitchFamily="34" charset="0"/>
              <a:buChar char="•"/>
            </a:pPr>
            <a:r>
              <a:rPr lang="en-GB" b="0" i="0" u="none" strike="noStrike" dirty="0">
                <a:solidFill>
                  <a:srgbClr val="474747"/>
                </a:solidFill>
                <a:effectLst/>
                <a:latin typeface="Arial" panose="020B0604020202020204" pitchFamily="34" charset="0"/>
                <a:cs typeface="Arial" panose="020B0604020202020204" pitchFamily="34" charset="0"/>
              </a:rPr>
              <a:t>Lord hear us </a:t>
            </a:r>
            <a:r>
              <a:rPr lang="en-GB" b="1" i="0" u="none" strike="noStrike" dirty="0">
                <a:solidFill>
                  <a:srgbClr val="474747"/>
                </a:solidFill>
                <a:effectLst/>
                <a:latin typeface="Arial" panose="020B0604020202020204" pitchFamily="34" charset="0"/>
                <a:cs typeface="Arial" panose="020B0604020202020204" pitchFamily="34" charset="0"/>
              </a:rPr>
              <a:t>Lord Graciously hear us</a:t>
            </a:r>
          </a:p>
          <a:p>
            <a:endParaRPr lang="en-GB" dirty="0">
              <a:solidFill>
                <a:srgbClr val="4949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i="0" u="none" strike="noStrike" dirty="0">
                <a:solidFill>
                  <a:srgbClr val="494949"/>
                </a:solidFill>
                <a:effectLst/>
                <a:latin typeface="Arial" panose="020B0604020202020204" pitchFamily="34" charset="0"/>
                <a:cs typeface="Arial" panose="020B0604020202020204" pitchFamily="34" charset="0"/>
              </a:rPr>
              <a:t>Please help everyone to find some happiness at this time, whatever their circumstances.  Encourage those who find it difficult to be happy at this time to find peace in you.  Let our hearts be full of love for each other and remember that your light shines for the whole world.</a:t>
            </a:r>
            <a:endParaRPr lang="en-GB" dirty="0">
              <a:solidFill>
                <a:srgbClr val="4949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0" i="0" u="none" strike="noStrike" dirty="0">
                <a:solidFill>
                  <a:srgbClr val="474747"/>
                </a:solidFill>
                <a:effectLst/>
                <a:latin typeface="Arial" panose="020B0604020202020204" pitchFamily="34" charset="0"/>
                <a:cs typeface="Arial" panose="020B0604020202020204" pitchFamily="34" charset="0"/>
              </a:rPr>
              <a:t>Lord hear us </a:t>
            </a:r>
            <a:r>
              <a:rPr lang="en-GB" b="1" i="0" u="none" strike="noStrike" dirty="0">
                <a:solidFill>
                  <a:srgbClr val="474747"/>
                </a:solidFill>
                <a:effectLst/>
                <a:latin typeface="Arial" panose="020B0604020202020204" pitchFamily="34" charset="0"/>
                <a:cs typeface="Arial" panose="020B0604020202020204" pitchFamily="34" charset="0"/>
              </a:rPr>
              <a:t>Lord Graciously hear us</a:t>
            </a:r>
            <a:endParaRPr lang="en-GB" dirty="0">
              <a:solidFill>
                <a:srgbClr val="49494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0" i="0" u="none" strike="noStrike" dirty="0">
              <a:solidFill>
                <a:srgbClr val="494949"/>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i="0" u="none" strike="noStrike" dirty="0">
              <a:solidFill>
                <a:srgbClr val="474747"/>
              </a:solidFill>
              <a:effectLst/>
              <a:latin typeface="Cambria" panose="02040503050406030204" pitchFamily="18" charset="0"/>
            </a:endParaRPr>
          </a:p>
          <a:p>
            <a:pPr marL="285750" indent="-285750">
              <a:buFont typeface="Arial" panose="020B0604020202020204" pitchFamily="34" charset="0"/>
              <a:buChar char="•"/>
            </a:pPr>
            <a:endParaRPr lang="en-GB" dirty="0"/>
          </a:p>
        </p:txBody>
      </p:sp>
      <p:pic>
        <p:nvPicPr>
          <p:cNvPr id="3" name="Audio 2">
            <a:hlinkClick r:id="" action="ppaction://media"/>
            <a:extLst>
              <a:ext uri="{FF2B5EF4-FFF2-40B4-BE49-F238E27FC236}">
                <a16:creationId xmlns:a16="http://schemas.microsoft.com/office/drawing/2014/main" id="{5A953DBC-D27E-4B63-8AA9-288446F6AA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58948956"/>
      </p:ext>
    </p:extLst>
  </p:cSld>
  <p:clrMapOvr>
    <a:masterClrMapping/>
  </p:clrMapOvr>
  <mc:AlternateContent xmlns:mc="http://schemas.openxmlformats.org/markup-compatibility/2006">
    <mc:Choice xmlns:p14="http://schemas.microsoft.com/office/powerpoint/2010/main" Requires="p14">
      <p:transition spd="slow" p14:dur="2000" advTm="55460"/>
    </mc:Choice>
    <mc:Fallback>
      <p:transition spd="slow" advTm="55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E29B0341-5BB8-402C-AF2A-E2BC96665CE8}"/>
              </a:ext>
            </a:extLst>
          </p:cNvPr>
          <p:cNvSpPr>
            <a:spLocks noGrp="1"/>
          </p:cNvSpPr>
          <p:nvPr>
            <p:ph type="title"/>
          </p:nvPr>
        </p:nvSpPr>
        <p:spPr>
          <a:xfrm>
            <a:off x="754144" y="484631"/>
            <a:ext cx="6340519" cy="1638469"/>
          </a:xfrm>
        </p:spPr>
        <p:txBody>
          <a:bodyPr vert="horz" lIns="91440" tIns="45720" rIns="91440" bIns="45720" rtlCol="0" anchor="t">
            <a:normAutofit/>
          </a:bodyPr>
          <a:lstStyle/>
          <a:p>
            <a:r>
              <a:rPr lang="en-US"/>
              <a:t>Let us pray  together</a:t>
            </a:r>
          </a:p>
        </p:txBody>
      </p:sp>
      <p:sp>
        <p:nvSpPr>
          <p:cNvPr id="32" name="Rectangle 31">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CE51D3D-8E7B-4AD0-B5B7-9B7983F21573}"/>
              </a:ext>
            </a:extLst>
          </p:cNvPr>
          <p:cNvSpPr txBox="1"/>
          <p:nvPr/>
        </p:nvSpPr>
        <p:spPr>
          <a:xfrm>
            <a:off x="765051" y="2443140"/>
            <a:ext cx="6306309" cy="3930227"/>
          </a:xfrm>
          <a:prstGeom prst="rect">
            <a:avLst/>
          </a:prstGeom>
        </p:spPr>
        <p:txBody>
          <a:bodyPr vert="horz" lIns="91440" tIns="45720" rIns="91440" bIns="45720" rtlCol="0">
            <a:normAutofit/>
          </a:bodyPr>
          <a:lstStyle/>
          <a:p>
            <a:pPr indent="-228600" defTabSz="914400">
              <a:spcBef>
                <a:spcPts val="700"/>
              </a:spcBef>
              <a:buClr>
                <a:schemeClr val="tx2"/>
              </a:buClr>
            </a:pPr>
            <a:endParaRPr lang="en-US" sz="1700" dirty="0">
              <a:solidFill>
                <a:srgbClr val="000000"/>
              </a:solidFill>
            </a:endParaRPr>
          </a:p>
        </p:txBody>
      </p:sp>
      <p:pic>
        <p:nvPicPr>
          <p:cNvPr id="6" name="Picture 5" descr="A picture containing logo&#10;&#10;Description automatically generated">
            <a:extLst>
              <a:ext uri="{FF2B5EF4-FFF2-40B4-BE49-F238E27FC236}">
                <a16:creationId xmlns:a16="http://schemas.microsoft.com/office/drawing/2014/main" id="{18EB3676-86CC-44F5-ABA4-E5C7CE828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pic>
        <p:nvPicPr>
          <p:cNvPr id="5" name="Picture 4" descr="Text&#10;&#10;Description automatically generated">
            <a:extLst>
              <a:ext uri="{FF2B5EF4-FFF2-40B4-BE49-F238E27FC236}">
                <a16:creationId xmlns:a16="http://schemas.microsoft.com/office/drawing/2014/main" id="{1AB8D755-A12A-4B0D-8783-7461FFE5D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616" y="2123100"/>
            <a:ext cx="3429000" cy="4445000"/>
          </a:xfrm>
          <a:prstGeom prst="rect">
            <a:avLst/>
          </a:prstGeom>
        </p:spPr>
      </p:pic>
      <p:pic>
        <p:nvPicPr>
          <p:cNvPr id="8" name="Audio 7">
            <a:hlinkClick r:id="" action="ppaction://media"/>
            <a:extLst>
              <a:ext uri="{FF2B5EF4-FFF2-40B4-BE49-F238E27FC236}">
                <a16:creationId xmlns:a16="http://schemas.microsoft.com/office/drawing/2014/main" id="{55BDB8B9-0F4B-4F2D-9086-B4F9103178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57742842"/>
      </p:ext>
    </p:extLst>
  </p:cSld>
  <p:clrMapOvr>
    <a:masterClrMapping/>
  </p:clrMapOvr>
  <mc:AlternateContent xmlns:mc="http://schemas.openxmlformats.org/markup-compatibility/2006">
    <mc:Choice xmlns:p14="http://schemas.microsoft.com/office/powerpoint/2010/main" Requires="p14">
      <p:transition spd="slow" p14:dur="2000" advTm="18838"/>
    </mc:Choice>
    <mc:Fallback>
      <p:transition spd="slow" advTm="18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AF8F021D-E17C-4692-BC36-88810FC4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a:extLst>
              <a:ext uri="{FF2B5EF4-FFF2-40B4-BE49-F238E27FC236}">
                <a16:creationId xmlns:a16="http://schemas.microsoft.com/office/drawing/2014/main" id="{8EE0FE60-5F7C-46B2-A28F-65025B323ADE}"/>
              </a:ext>
            </a:extLst>
          </p:cNvPr>
          <p:cNvSpPr>
            <a:spLocks noGrp="1"/>
          </p:cNvSpPr>
          <p:nvPr>
            <p:ph type="title"/>
          </p:nvPr>
        </p:nvSpPr>
        <p:spPr>
          <a:xfrm>
            <a:off x="754144" y="484631"/>
            <a:ext cx="6340519" cy="1638469"/>
          </a:xfrm>
        </p:spPr>
        <p:txBody>
          <a:bodyPr>
            <a:normAutofit/>
          </a:bodyPr>
          <a:lstStyle/>
          <a:p>
            <a:r>
              <a:rPr lang="en-GB" dirty="0"/>
              <a:t>Activity	</a:t>
            </a:r>
          </a:p>
        </p:txBody>
      </p:sp>
      <p:sp>
        <p:nvSpPr>
          <p:cNvPr id="12" name="Rectangle 11">
            <a:extLst>
              <a:ext uri="{FF2B5EF4-FFF2-40B4-BE49-F238E27FC236}">
                <a16:creationId xmlns:a16="http://schemas.microsoft.com/office/drawing/2014/main" id="{F3734912-26F1-4F15-9124-B7468676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2E016A4-3FDA-43E9-BC95-BC0087F408D3}"/>
              </a:ext>
            </a:extLst>
          </p:cNvPr>
          <p:cNvSpPr>
            <a:spLocks noGrp="1"/>
          </p:cNvSpPr>
          <p:nvPr>
            <p:ph idx="1"/>
          </p:nvPr>
        </p:nvSpPr>
        <p:spPr>
          <a:xfrm>
            <a:off x="631445" y="1463886"/>
            <a:ext cx="6306309" cy="3930227"/>
          </a:xfrm>
        </p:spPr>
        <p:txBody>
          <a:bodyPr>
            <a:normAutofit fontScale="70000" lnSpcReduction="20000"/>
          </a:bodyPr>
          <a:lstStyle/>
          <a:p>
            <a:r>
              <a:rPr lang="en-GB" sz="2300" dirty="0">
                <a:solidFill>
                  <a:srgbClr val="000000"/>
                </a:solidFill>
                <a:latin typeface="Arial" panose="020B0604020202020204" pitchFamily="34" charset="0"/>
                <a:cs typeface="Arial" panose="020B0604020202020204" pitchFamily="34" charset="0"/>
              </a:rPr>
              <a:t>In the bible today we witness a miracle of the paralysed man picking up his stretcher and walking again. The people who witnessed it were astounded and praised God. </a:t>
            </a:r>
          </a:p>
          <a:p>
            <a:r>
              <a:rPr lang="en-GB" sz="2300" dirty="0">
                <a:solidFill>
                  <a:srgbClr val="000000"/>
                </a:solidFill>
                <a:latin typeface="Arial" panose="020B0604020202020204" pitchFamily="34" charset="0"/>
                <a:cs typeface="Arial" panose="020B0604020202020204" pitchFamily="34" charset="0"/>
              </a:rPr>
              <a:t>For today’s activity, I’d like you to think of things you could praise God for.</a:t>
            </a:r>
          </a:p>
          <a:p>
            <a:r>
              <a:rPr lang="en-GB" sz="2300" dirty="0">
                <a:solidFill>
                  <a:srgbClr val="000000"/>
                </a:solidFill>
                <a:latin typeface="Arial" panose="020B0604020202020204" pitchFamily="34" charset="0"/>
                <a:cs typeface="Arial" panose="020B0604020202020204" pitchFamily="34" charset="0"/>
              </a:rPr>
              <a:t>Watch the video for some examples </a:t>
            </a: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r>
              <a:rPr lang="en-GB" sz="2300" dirty="0">
                <a:solidFill>
                  <a:srgbClr val="000000"/>
                </a:solidFill>
                <a:latin typeface="Arial" panose="020B0604020202020204" pitchFamily="34" charset="0"/>
                <a:cs typeface="Arial" panose="020B0604020202020204" pitchFamily="34" charset="0"/>
              </a:rPr>
              <a:t>https://www.youtube.com/watch?v=xwUpEo9Qow4</a:t>
            </a:r>
          </a:p>
        </p:txBody>
      </p:sp>
      <p:pic>
        <p:nvPicPr>
          <p:cNvPr id="5" name="Picture 4" descr="A picture containing logo&#10;&#10;Description automatically generated">
            <a:extLst>
              <a:ext uri="{FF2B5EF4-FFF2-40B4-BE49-F238E27FC236}">
                <a16:creationId xmlns:a16="http://schemas.microsoft.com/office/drawing/2014/main" id="{AC36CC0D-800C-4F5A-81D5-0D3C23CDDB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0787" y="1966368"/>
            <a:ext cx="3656581" cy="2925264"/>
          </a:xfrm>
          <a:prstGeom prst="rect">
            <a:avLst/>
          </a:prstGeom>
        </p:spPr>
      </p:pic>
      <p:pic>
        <p:nvPicPr>
          <p:cNvPr id="4" name="Online Media 3" title="How can we praise God? CQ Kids">
            <a:hlinkClick r:id="" action="ppaction://media"/>
            <a:extLst>
              <a:ext uri="{FF2B5EF4-FFF2-40B4-BE49-F238E27FC236}">
                <a16:creationId xmlns:a16="http://schemas.microsoft.com/office/drawing/2014/main" id="{30A3CD9D-443B-4FFE-BC77-D351B992CF5A}"/>
              </a:ext>
            </a:extLst>
          </p:cNvPr>
          <p:cNvPicPr>
            <a:picLocks noRot="1" noChangeAspect="1"/>
          </p:cNvPicPr>
          <p:nvPr>
            <a:videoFile r:link="rId1"/>
          </p:nvPr>
        </p:nvPicPr>
        <p:blipFill>
          <a:blip r:embed="rId6"/>
          <a:stretch>
            <a:fillRect/>
          </a:stretch>
        </p:blipFill>
        <p:spPr>
          <a:xfrm>
            <a:off x="2133134" y="3299801"/>
            <a:ext cx="2540000" cy="1435100"/>
          </a:xfrm>
          <a:prstGeom prst="rect">
            <a:avLst/>
          </a:prstGeom>
        </p:spPr>
      </p:pic>
      <p:pic>
        <p:nvPicPr>
          <p:cNvPr id="8" name="Audio 7">
            <a:hlinkClick r:id="" action="ppaction://media"/>
            <a:extLst>
              <a:ext uri="{FF2B5EF4-FFF2-40B4-BE49-F238E27FC236}">
                <a16:creationId xmlns:a16="http://schemas.microsoft.com/office/drawing/2014/main" id="{B916998E-04A2-4688-9410-A5D73BCC70A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66518209"/>
      </p:ext>
    </p:extLst>
  </p:cSld>
  <p:clrMapOvr>
    <a:masterClrMapping/>
  </p:clrMapOvr>
  <mc:AlternateContent xmlns:mc="http://schemas.openxmlformats.org/markup-compatibility/2006">
    <mc:Choice xmlns:p14="http://schemas.microsoft.com/office/powerpoint/2010/main" Requires="p14">
      <p:transition spd="slow" p14:dur="2000" advTm="31542"/>
    </mc:Choice>
    <mc:Fallback>
      <p:transition spd="slow" advTm="315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isNarration="1">
              <p:cMediaNode vol="80000" showWhenStopped="0">
                <p:cTn id="1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D98C20B63CA54D956E47C197730AB5" ma:contentTypeVersion="13" ma:contentTypeDescription="Create a new document." ma:contentTypeScope="" ma:versionID="435b25e40b98604757045307d5e72863">
  <xsd:schema xmlns:xsd="http://www.w3.org/2001/XMLSchema" xmlns:xs="http://www.w3.org/2001/XMLSchema" xmlns:p="http://schemas.microsoft.com/office/2006/metadata/properties" xmlns:ns3="c28d53fd-0cb2-4fa0-ab6e-c3f0018807a7" xmlns:ns4="9c06fd43-5166-4fad-9c37-9d0334e9cf10" targetNamespace="http://schemas.microsoft.com/office/2006/metadata/properties" ma:root="true" ma:fieldsID="9d0d8fb57388e0ca4328ae7681a59dc8" ns3:_="" ns4:_="">
    <xsd:import namespace="c28d53fd-0cb2-4fa0-ab6e-c3f0018807a7"/>
    <xsd:import namespace="9c06fd43-5166-4fad-9c37-9d0334e9cf1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8d53fd-0cb2-4fa0-ab6e-c3f00188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6fd43-5166-4fad-9c37-9d0334e9cf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E68FDD-EE3C-4BAF-8388-FAB9BCF230C2}">
  <ds:schemaRefs>
    <ds:schemaRef ds:uri="c28d53fd-0cb2-4fa0-ab6e-c3f0018807a7"/>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9c06fd43-5166-4fad-9c37-9d0334e9cf10"/>
    <ds:schemaRef ds:uri="http://purl.org/dc/terms/"/>
  </ds:schemaRefs>
</ds:datastoreItem>
</file>

<file path=customXml/itemProps2.xml><?xml version="1.0" encoding="utf-8"?>
<ds:datastoreItem xmlns:ds="http://schemas.openxmlformats.org/officeDocument/2006/customXml" ds:itemID="{9F55A54B-3848-411B-A5DC-AB030F6940AE}">
  <ds:schemaRefs>
    <ds:schemaRef ds:uri="http://schemas.microsoft.com/sharepoint/v3/contenttype/forms"/>
  </ds:schemaRefs>
</ds:datastoreItem>
</file>

<file path=customXml/itemProps3.xml><?xml version="1.0" encoding="utf-8"?>
<ds:datastoreItem xmlns:ds="http://schemas.openxmlformats.org/officeDocument/2006/customXml" ds:itemID="{21D743CA-D8BD-4B5A-9122-3C3C06A34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8d53fd-0cb2-4fa0-ab6e-c3f0018807a7"/>
    <ds:schemaRef ds:uri="9c06fd43-5166-4fad-9c37-9d0334e9c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TotalTime>
  <Words>636</Words>
  <Application>Microsoft Office PowerPoint</Application>
  <PresentationFormat>Widescreen</PresentationFormat>
  <Paragraphs>43</Paragraphs>
  <Slides>7</Slides>
  <Notes>0</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&amp;quot</vt:lpstr>
      <vt:lpstr>Arial</vt:lpstr>
      <vt:lpstr>Cambria</vt:lpstr>
      <vt:lpstr>Gill Sans MT</vt:lpstr>
      <vt:lpstr>Impact</vt:lpstr>
      <vt:lpstr>Times New Roman</vt:lpstr>
      <vt:lpstr>Badge</vt:lpstr>
      <vt:lpstr>Daily prayer &amp; collective worship  </vt:lpstr>
      <vt:lpstr>Collective Worship</vt:lpstr>
      <vt:lpstr> </vt:lpstr>
      <vt:lpstr>Thoughts from pope Francis</vt:lpstr>
      <vt:lpstr>Let us pray</vt:lpstr>
      <vt:lpstr>Let us pray  together</vt:lpstr>
      <vt:lpstr>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prayer &amp; collective worship  </dc:title>
  <dc:creator>Ms A Mason</dc:creator>
  <cp:lastModifiedBy>Ms A Mason</cp:lastModifiedBy>
  <cp:revision>2</cp:revision>
  <dcterms:created xsi:type="dcterms:W3CDTF">2021-01-13T16:11:22Z</dcterms:created>
  <dcterms:modified xsi:type="dcterms:W3CDTF">2021-01-14T15:42:51Z</dcterms:modified>
</cp:coreProperties>
</file>