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6A753-21C2-472D-AF66-F3F54EE54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CFDA25-2CFF-4F3C-832B-EF403F788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ED085-D88C-43D5-AFE7-9210A17E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11A-C563-4A46-8A62-E93821E7A39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9DE5F-D80C-423E-8498-5AA618AEC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C9BCB-CB42-496A-BFE7-1B40CB5EE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9272-EBFA-4E4A-85C1-5A5827D6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28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EE485-EB13-4A74-985F-7DC79DD68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3DBB2-5D84-475D-8052-910C31F10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DD589-9945-4AEF-BDC7-CCB3558F0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11A-C563-4A46-8A62-E93821E7A39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B9B38-C606-43E0-95A9-408DFFC6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041EF-1075-407B-9BFA-F12A7049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9272-EBFA-4E4A-85C1-5A5827D6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36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762B0-E529-4A4D-B041-765722E930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49B578-13C7-4474-BE10-7BDE505B9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FF134-90DA-4C08-A9B4-908929435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11A-C563-4A46-8A62-E93821E7A39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A80A7-3F8C-45FA-8A8C-424709FDC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AA2D3-0455-4E1E-9744-061025B71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9272-EBFA-4E4A-85C1-5A5827D6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8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E85BC-B68D-4E82-B005-968D15E65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CFD8-BD03-43EA-A111-69BC6A6A6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94E86-687F-4934-90C4-CA6E6085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11A-C563-4A46-8A62-E93821E7A39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717D3-BAF9-4F05-8CCF-AC19BEE62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68093-7580-4905-82E6-B227E1A1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9272-EBFA-4E4A-85C1-5A5827D6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05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B96CE-B992-4F38-892E-79EFEA6E5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33C13-E56E-4573-9E90-7396868AF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769E6-7AFA-4804-BCB3-2F62AC90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11A-C563-4A46-8A62-E93821E7A39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91D7C-F69A-41CC-BEC9-1BE00D54A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04C82-CCCC-43E7-BDC9-F0653967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9272-EBFA-4E4A-85C1-5A5827D6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93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57A0-7670-45CD-B838-52EEA724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B2751-A9A3-4825-8C01-43D95ABB1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273A0-5332-49BE-AC2F-D4A2EE9ED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9B889-028B-4C98-9F84-C6DD7FE1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11A-C563-4A46-8A62-E93821E7A39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46153-2D3C-444D-AD31-5EDD0659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AF1EC-580E-4209-A852-340D92E18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9272-EBFA-4E4A-85C1-5A5827D6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83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4962-5490-4585-AB1B-00985318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3E75C-4CDF-4677-91E2-48D347970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49F89-C93E-4861-AC35-FCC1A63F8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F34FE0-4CBA-4E60-8C9D-98797DE8F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B2FEFB-5208-43A8-8466-5677DB740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15A00C-4764-4C81-BDF2-933D6F2C7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11A-C563-4A46-8A62-E93821E7A39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9D04DB-ACC2-4DC7-9F14-656521DDD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16C84-D06B-4362-848D-BB5A9237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9272-EBFA-4E4A-85C1-5A5827D6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02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71A71-1928-4C4F-A2DB-59B147DA6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19CA54-71EC-456E-9B40-C1B5C59C4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11A-C563-4A46-8A62-E93821E7A39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F4A97-50FB-4B75-AC23-4A228C566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B260E-D5A5-4692-8996-C59719AC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9272-EBFA-4E4A-85C1-5A5827D6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60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5078B7-F9B7-4CF1-8CB1-99654CF6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11A-C563-4A46-8A62-E93821E7A39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5E8AE-D1BB-406F-9D01-148BE952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E2C77-93AB-46C4-99CC-B871AB54A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9272-EBFA-4E4A-85C1-5A5827D6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00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A3EE9-5F20-4487-9083-3D1BCD948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1D0C3-E30A-4349-A8DC-88667C905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052B3-3182-4102-898C-0BEBF6C21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9F616-6B21-445E-AE62-0AAC07A7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11A-C563-4A46-8A62-E93821E7A39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6DD1A-30DF-46AE-B98F-AA34C71D5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FBAD0-F8DA-45EF-97C3-297EF641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9272-EBFA-4E4A-85C1-5A5827D6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FABC6-F16E-464A-BBE8-0C5AD8C8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269FA-3E09-474E-8472-574DCA3ED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A0B1B-4BAF-44C0-85FE-F7F4777AA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1D985-E464-4740-A179-E597A57B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11A-C563-4A46-8A62-E93821E7A39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F22A5-3783-4C3F-8D23-0F59F47A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8FBAF-C0EE-4849-8019-89606EF68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9272-EBFA-4E4A-85C1-5A5827D6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40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781AD9-67E6-42BC-BDBF-6B121E9E3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31C16-1E69-4887-AC27-D4C481AEB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E917D-F2B9-47FE-A0D6-9B8814047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711A-C563-4A46-8A62-E93821E7A39B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C8488-A6D9-4562-991C-0E21B4B97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C50E4-1EDF-4E6C-9697-4BE13A8C7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9272-EBFA-4E4A-85C1-5A5827D6D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6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hyperlink" Target="https://www.google.co.uk/imgres?imgurl&amp;imgrefurl=http://www.textureonline.com/silk-fabric-texture-15&amp;h=0&amp;w=0&amp;sz=1&amp;tbnid=5AlQaKNdjzqZBM&amp;tbnh=183&amp;tbnw=275&amp;zoom=1&amp;docid=XNNdoVDWymmazM&amp;hl=en&amp;ei=KXwwUqPcFuuR1AXRvoCIDA&amp;ved=0CAUQsC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hyperlink" Target="http://www.google.co.uk/imgres?as_st=y&amp;hl=en&amp;biw=1920&amp;bih=888&amp;tbs=itp:clipart&amp;tbm=isch&amp;tbnid=SCdf3ADBns-I9M:&amp;imgrefurl=http://www.acns.com/~mm9n/articles/USac/5.htm&amp;docid=J3eLvNftJeBfxM&amp;imgurl=http://www.acns.com/~mm9n/articles/USac/5_files/image005.png&amp;w=365&amp;h=272&amp;ei=TnswUt7dMeuS1AWdlYCgAw&amp;zoom=1&amp;ved=1t:3588,r:26,s:0,i:175&amp;iact=rc&amp;page=1&amp;tbnh=194&amp;tbnw=260&amp;start=0&amp;ndsp=37&amp;tx=53&amp;ty=116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ree Talk Clipart Black And White, Download Free Clip Art, Free Clip Art on  Clipart Library">
            <a:extLst>
              <a:ext uri="{FF2B5EF4-FFF2-40B4-BE49-F238E27FC236}">
                <a16:creationId xmlns:a16="http://schemas.microsoft.com/office/drawing/2014/main" id="{20B1E3E1-CE8A-429D-8403-E946DB918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036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A0ADE5-7564-4906-98BF-A8F6C6DC94FF}"/>
              </a:ext>
            </a:extLst>
          </p:cNvPr>
          <p:cNvSpPr txBox="1"/>
          <p:nvPr/>
        </p:nvSpPr>
        <p:spPr>
          <a:xfrm>
            <a:off x="-172278" y="2754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latin typeface="Century Gothic" panose="020B0502020202020204" pitchFamily="34" charset="0"/>
              </a:rPr>
              <a:t>Talk Time: The Sacraments</a:t>
            </a:r>
            <a:endParaRPr lang="en-GB" sz="18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8DD5656-AF93-4F28-A42C-4C13BE458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205423"/>
              </p:ext>
            </p:extLst>
          </p:nvPr>
        </p:nvGraphicFramePr>
        <p:xfrm>
          <a:off x="1224136" y="612068"/>
          <a:ext cx="10676316" cy="4607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772">
                  <a:extLst>
                    <a:ext uri="{9D8B030D-6E8A-4147-A177-3AD203B41FA5}">
                      <a16:colId xmlns:a16="http://schemas.microsoft.com/office/drawing/2014/main" val="3426960674"/>
                    </a:ext>
                  </a:extLst>
                </a:gridCol>
                <a:gridCol w="3558772">
                  <a:extLst>
                    <a:ext uri="{9D8B030D-6E8A-4147-A177-3AD203B41FA5}">
                      <a16:colId xmlns:a16="http://schemas.microsoft.com/office/drawing/2014/main" val="1675727398"/>
                    </a:ext>
                  </a:extLst>
                </a:gridCol>
                <a:gridCol w="3558772">
                  <a:extLst>
                    <a:ext uri="{9D8B030D-6E8A-4147-A177-3AD203B41FA5}">
                      <a16:colId xmlns:a16="http://schemas.microsoft.com/office/drawing/2014/main" val="2796063612"/>
                    </a:ext>
                  </a:extLst>
                </a:gridCol>
              </a:tblGrid>
              <a:tr h="1535903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Baptism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Reconciliation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Eucharist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622556"/>
                  </a:ext>
                </a:extLst>
              </a:tr>
              <a:tr h="1535903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Confirmation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Holy Orders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Marriage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896925"/>
                  </a:ext>
                </a:extLst>
              </a:tr>
              <a:tr h="1535903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Sacrament of the Sick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Instructions: 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1) Decide who will ‘Share Screen’.  (Don’t use slideshow mode on PP)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2) Match the action to the Sacrament by clicking and dragging the picture. 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3) Take a screenshot or a photo for your own reference.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527203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90879035-F9B2-44DA-A2D7-124D0E09C95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4" r="32584"/>
          <a:stretch/>
        </p:blipFill>
        <p:spPr bwMode="auto">
          <a:xfrm>
            <a:off x="563314" y="5387211"/>
            <a:ext cx="812165" cy="978217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>
            <a:hlinkClick r:id="rId4"/>
            <a:extLst>
              <a:ext uri="{FF2B5EF4-FFF2-40B4-BE49-F238E27FC236}">
                <a16:creationId xmlns:a16="http://schemas.microsoft.com/office/drawing/2014/main" id="{606443F2-F865-470D-9E16-1DA21602AEED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41"/>
          <a:stretch/>
        </p:blipFill>
        <p:spPr bwMode="auto">
          <a:xfrm>
            <a:off x="10313658" y="5393659"/>
            <a:ext cx="812164" cy="994693"/>
          </a:xfrm>
          <a:prstGeom prst="rect">
            <a:avLst/>
          </a:prstGeom>
          <a:noFill/>
          <a:ln w="28575">
            <a:solidFill>
              <a:sysClr val="windowText" lastClr="0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5CBB373-FBDC-4697-B5DA-BBD21D3BA18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796" y="5433290"/>
            <a:ext cx="812165" cy="997239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</p:pic>
      <p:pic>
        <p:nvPicPr>
          <p:cNvPr id="19" name="Picture 18">
            <a:hlinkClick r:id="rId7"/>
            <a:extLst>
              <a:ext uri="{FF2B5EF4-FFF2-40B4-BE49-F238E27FC236}">
                <a16:creationId xmlns:a16="http://schemas.microsoft.com/office/drawing/2014/main" id="{4759F636-0770-4095-8072-0D9136EA1188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41"/>
          <a:stretch/>
        </p:blipFill>
        <p:spPr bwMode="auto">
          <a:xfrm>
            <a:off x="4667496" y="5437175"/>
            <a:ext cx="812165" cy="1000552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3E1580C-2981-408D-9B58-E1DDFDF41446}"/>
              </a:ext>
            </a:extLst>
          </p:cNvPr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9" r="19806"/>
          <a:stretch/>
        </p:blipFill>
        <p:spPr bwMode="auto">
          <a:xfrm>
            <a:off x="2696182" y="5384968"/>
            <a:ext cx="812165" cy="100055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F6F8DB4-BE68-4356-B26A-F159142EBDE0}"/>
              </a:ext>
            </a:extLst>
          </p:cNvPr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8" t="14618" r="5700" b="23480"/>
          <a:stretch/>
        </p:blipFill>
        <p:spPr bwMode="auto">
          <a:xfrm>
            <a:off x="8080557" y="5362059"/>
            <a:ext cx="1308312" cy="997239"/>
          </a:xfrm>
          <a:prstGeom prst="rect">
            <a:avLst/>
          </a:prstGeom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63C5910-350F-4DDF-AF27-909D32FF8CC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4" r="32584"/>
          <a:stretch/>
        </p:blipFill>
        <p:spPr bwMode="auto">
          <a:xfrm>
            <a:off x="570099" y="5400105"/>
            <a:ext cx="812165" cy="978217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9653275-ED1C-45DE-A4CC-5926F2C3515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4" r="32584"/>
          <a:stretch/>
        </p:blipFill>
        <p:spPr bwMode="auto">
          <a:xfrm>
            <a:off x="543914" y="5409617"/>
            <a:ext cx="812165" cy="978217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0C1F6-99D7-480F-9CB6-2875533CF535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4" r="32584"/>
          <a:stretch/>
        </p:blipFill>
        <p:spPr bwMode="auto">
          <a:xfrm>
            <a:off x="576884" y="5374317"/>
            <a:ext cx="812165" cy="978217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22B283-5928-4728-A872-7689E8A8021D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4" r="32584"/>
          <a:stretch/>
        </p:blipFill>
        <p:spPr bwMode="auto">
          <a:xfrm>
            <a:off x="563313" y="5393658"/>
            <a:ext cx="812165" cy="978217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2361D4-E31F-4B77-800D-C740847429E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4" r="32584"/>
          <a:stretch/>
        </p:blipFill>
        <p:spPr bwMode="auto">
          <a:xfrm>
            <a:off x="556164" y="5413906"/>
            <a:ext cx="812165" cy="978217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0DDF416-AA2C-461B-8ED4-D55B59C30EED}"/>
              </a:ext>
            </a:extLst>
          </p:cNvPr>
          <p:cNvSpPr txBox="1"/>
          <p:nvPr/>
        </p:nvSpPr>
        <p:spPr>
          <a:xfrm>
            <a:off x="148635" y="6507509"/>
            <a:ext cx="181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Lighting a candle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A8ACDEA-A5CF-493C-A9E4-AD1C092244F5}"/>
              </a:ext>
            </a:extLst>
          </p:cNvPr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9" r="19806"/>
          <a:stretch/>
        </p:blipFill>
        <p:spPr bwMode="auto">
          <a:xfrm>
            <a:off x="2689395" y="5403992"/>
            <a:ext cx="812165" cy="100055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631385E-A2DE-4D9E-8C5C-36A9274B9688}"/>
              </a:ext>
            </a:extLst>
          </p:cNvPr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9" r="19806"/>
          <a:stretch/>
        </p:blipFill>
        <p:spPr bwMode="auto">
          <a:xfrm>
            <a:off x="2668507" y="5394480"/>
            <a:ext cx="812165" cy="100055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3C93B62-D2A6-4A5A-AE19-859C75B23A4B}"/>
              </a:ext>
            </a:extLst>
          </p:cNvPr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9" r="19806"/>
          <a:stretch/>
        </p:blipFill>
        <p:spPr bwMode="auto">
          <a:xfrm>
            <a:off x="2675314" y="5403992"/>
            <a:ext cx="812165" cy="100055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D95DCE8-998C-4E66-B12F-DE2FE71545F3}"/>
              </a:ext>
            </a:extLst>
          </p:cNvPr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9" r="19806"/>
          <a:stretch/>
        </p:blipFill>
        <p:spPr bwMode="auto">
          <a:xfrm>
            <a:off x="2696180" y="5408748"/>
            <a:ext cx="812165" cy="100055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300F21A-9C5F-4D69-A0D9-121C91FDCE90}"/>
              </a:ext>
            </a:extLst>
          </p:cNvPr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9" r="19806"/>
          <a:stretch/>
        </p:blipFill>
        <p:spPr bwMode="auto">
          <a:xfrm>
            <a:off x="2689395" y="5413504"/>
            <a:ext cx="812165" cy="100055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8C7226D-C47A-44E5-B62E-FA61A37DD62A}"/>
              </a:ext>
            </a:extLst>
          </p:cNvPr>
          <p:cNvSpPr txBox="1"/>
          <p:nvPr/>
        </p:nvSpPr>
        <p:spPr>
          <a:xfrm>
            <a:off x="2126846" y="6534013"/>
            <a:ext cx="1937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Laying on of hands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C3712EC-C47D-46F4-A785-61AAF03D6F7F}"/>
              </a:ext>
            </a:extLst>
          </p:cNvPr>
          <p:cNvSpPr txBox="1"/>
          <p:nvPr/>
        </p:nvSpPr>
        <p:spPr>
          <a:xfrm>
            <a:off x="4272954" y="6534441"/>
            <a:ext cx="18230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Wearing white</a:t>
            </a:r>
          </a:p>
        </p:txBody>
      </p:sp>
      <p:pic>
        <p:nvPicPr>
          <p:cNvPr id="28" name="Picture 27">
            <a:hlinkClick r:id="rId7"/>
            <a:extLst>
              <a:ext uri="{FF2B5EF4-FFF2-40B4-BE49-F238E27FC236}">
                <a16:creationId xmlns:a16="http://schemas.microsoft.com/office/drawing/2014/main" id="{5C4A64BE-0BC1-48EF-821D-A7AA81B97DC7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41"/>
          <a:stretch/>
        </p:blipFill>
        <p:spPr bwMode="auto">
          <a:xfrm>
            <a:off x="4660689" y="5433290"/>
            <a:ext cx="812165" cy="1000552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>
            <a:hlinkClick r:id="rId7"/>
            <a:extLst>
              <a:ext uri="{FF2B5EF4-FFF2-40B4-BE49-F238E27FC236}">
                <a16:creationId xmlns:a16="http://schemas.microsoft.com/office/drawing/2014/main" id="{D55C2703-9F2F-492D-A276-81CCCD950D58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41"/>
          <a:stretch/>
        </p:blipFill>
        <p:spPr bwMode="auto">
          <a:xfrm>
            <a:off x="4660689" y="5441060"/>
            <a:ext cx="812165" cy="1000552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>
            <a:hlinkClick r:id="rId7"/>
            <a:extLst>
              <a:ext uri="{FF2B5EF4-FFF2-40B4-BE49-F238E27FC236}">
                <a16:creationId xmlns:a16="http://schemas.microsoft.com/office/drawing/2014/main" id="{9D4BA62A-5CC6-417B-A93E-7D9A990E3578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41"/>
          <a:stretch/>
        </p:blipFill>
        <p:spPr bwMode="auto">
          <a:xfrm>
            <a:off x="4660689" y="5433290"/>
            <a:ext cx="812165" cy="1000552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>
            <a:hlinkClick r:id="rId7"/>
            <a:extLst>
              <a:ext uri="{FF2B5EF4-FFF2-40B4-BE49-F238E27FC236}">
                <a16:creationId xmlns:a16="http://schemas.microsoft.com/office/drawing/2014/main" id="{D62CA73A-E970-405A-A9F2-D060092F1119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41"/>
          <a:stretch/>
        </p:blipFill>
        <p:spPr bwMode="auto">
          <a:xfrm>
            <a:off x="4674303" y="5442023"/>
            <a:ext cx="812165" cy="1000552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>
            <a:hlinkClick r:id="rId7"/>
            <a:extLst>
              <a:ext uri="{FF2B5EF4-FFF2-40B4-BE49-F238E27FC236}">
                <a16:creationId xmlns:a16="http://schemas.microsoft.com/office/drawing/2014/main" id="{2FAAF2E5-B955-479B-9B55-766B50AB86E4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41"/>
          <a:stretch/>
        </p:blipFill>
        <p:spPr bwMode="auto">
          <a:xfrm>
            <a:off x="4674302" y="5441975"/>
            <a:ext cx="812165" cy="1000552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1A311926-5130-4EB1-A4E5-5626A549D20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989" y="5452312"/>
            <a:ext cx="812165" cy="997239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ED0F7E0-6112-4706-B0F0-8591DCD576E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409" y="5465476"/>
            <a:ext cx="812165" cy="997239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6D7A2E1-BAA3-42E6-9E5A-C180F649AC4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02" y="5465475"/>
            <a:ext cx="812165" cy="997239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48DE374B-717C-4185-BA74-9BD230B0A4D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989" y="5452311"/>
            <a:ext cx="812165" cy="997239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0D7CCD6A-39C0-47AA-BAFB-2938AE521E99}"/>
              </a:ext>
            </a:extLst>
          </p:cNvPr>
          <p:cNvSpPr txBox="1"/>
          <p:nvPr/>
        </p:nvSpPr>
        <p:spPr>
          <a:xfrm>
            <a:off x="6009337" y="6523747"/>
            <a:ext cx="18230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Pouring water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49C1AF52-71D9-4B2B-9F08-A24929EB4F07}"/>
              </a:ext>
            </a:extLst>
          </p:cNvPr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8" t="14618" r="5700" b="23480"/>
          <a:stretch/>
        </p:blipFill>
        <p:spPr bwMode="auto">
          <a:xfrm>
            <a:off x="8087363" y="5368510"/>
            <a:ext cx="1308312" cy="997239"/>
          </a:xfrm>
          <a:prstGeom prst="rect">
            <a:avLst/>
          </a:prstGeom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AF46F390-E59C-48DD-B26B-7174D2E96076}"/>
              </a:ext>
            </a:extLst>
          </p:cNvPr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8" t="14618" r="5700" b="23480"/>
          <a:stretch/>
        </p:blipFill>
        <p:spPr bwMode="auto">
          <a:xfrm>
            <a:off x="8104717" y="5374961"/>
            <a:ext cx="1308312" cy="997239"/>
          </a:xfrm>
          <a:prstGeom prst="rect">
            <a:avLst/>
          </a:prstGeom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59C8873B-526A-4768-9059-E18BC8255179}"/>
              </a:ext>
            </a:extLst>
          </p:cNvPr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8" t="14618" r="5700" b="23480"/>
          <a:stretch/>
        </p:blipFill>
        <p:spPr bwMode="auto">
          <a:xfrm>
            <a:off x="8104717" y="5345783"/>
            <a:ext cx="1308312" cy="997239"/>
          </a:xfrm>
          <a:prstGeom prst="rect">
            <a:avLst/>
          </a:prstGeom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FEC9D007-7E73-4DA2-A179-82F45C4EA1F4}"/>
              </a:ext>
            </a:extLst>
          </p:cNvPr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8" t="14618" r="5700" b="23480"/>
          <a:stretch/>
        </p:blipFill>
        <p:spPr bwMode="auto">
          <a:xfrm>
            <a:off x="8134210" y="5374961"/>
            <a:ext cx="1308312" cy="997239"/>
          </a:xfrm>
          <a:prstGeom prst="rect">
            <a:avLst/>
          </a:prstGeom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96B24629-9C49-42A2-B3B3-7E8ECB4A9E1C}"/>
              </a:ext>
            </a:extLst>
          </p:cNvPr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68" t="14618" r="5700" b="23480"/>
          <a:stretch/>
        </p:blipFill>
        <p:spPr bwMode="auto">
          <a:xfrm>
            <a:off x="8156011" y="5355295"/>
            <a:ext cx="1308312" cy="997239"/>
          </a:xfrm>
          <a:prstGeom prst="rect">
            <a:avLst/>
          </a:prstGeom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F2F1A63-A2E4-4B72-A4F7-B7C2924EE745}"/>
              </a:ext>
            </a:extLst>
          </p:cNvPr>
          <p:cNvSpPr txBox="1"/>
          <p:nvPr/>
        </p:nvSpPr>
        <p:spPr>
          <a:xfrm>
            <a:off x="7898644" y="6501580"/>
            <a:ext cx="18230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Exchanging Rings</a:t>
            </a:r>
          </a:p>
        </p:txBody>
      </p:sp>
      <p:pic>
        <p:nvPicPr>
          <p:cNvPr id="63" name="Picture 62">
            <a:hlinkClick r:id="rId4"/>
            <a:extLst>
              <a:ext uri="{FF2B5EF4-FFF2-40B4-BE49-F238E27FC236}">
                <a16:creationId xmlns:a16="http://schemas.microsoft.com/office/drawing/2014/main" id="{D19B941A-9F8A-41C4-80FE-0A4ED5EC348C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41"/>
          <a:stretch/>
        </p:blipFill>
        <p:spPr bwMode="auto">
          <a:xfrm>
            <a:off x="10335459" y="5398920"/>
            <a:ext cx="812164" cy="994693"/>
          </a:xfrm>
          <a:prstGeom prst="rect">
            <a:avLst/>
          </a:prstGeom>
          <a:noFill/>
          <a:ln w="28575">
            <a:solidFill>
              <a:sysClr val="windowText" lastClr="0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5" name="Picture 64">
            <a:hlinkClick r:id="rId4"/>
            <a:extLst>
              <a:ext uri="{FF2B5EF4-FFF2-40B4-BE49-F238E27FC236}">
                <a16:creationId xmlns:a16="http://schemas.microsoft.com/office/drawing/2014/main" id="{7C41FA9B-E717-46AC-BE1B-F744AB967887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41"/>
          <a:stretch/>
        </p:blipFill>
        <p:spPr bwMode="auto">
          <a:xfrm>
            <a:off x="10334760" y="5412765"/>
            <a:ext cx="812164" cy="994693"/>
          </a:xfrm>
          <a:prstGeom prst="rect">
            <a:avLst/>
          </a:prstGeom>
          <a:noFill/>
          <a:ln w="28575">
            <a:solidFill>
              <a:sysClr val="windowText" lastClr="0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7" name="Picture 66">
            <a:hlinkClick r:id="rId4"/>
            <a:extLst>
              <a:ext uri="{FF2B5EF4-FFF2-40B4-BE49-F238E27FC236}">
                <a16:creationId xmlns:a16="http://schemas.microsoft.com/office/drawing/2014/main" id="{45ACDA59-B6DB-4EF1-9F05-811EB2308505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41"/>
          <a:stretch/>
        </p:blipFill>
        <p:spPr bwMode="auto">
          <a:xfrm>
            <a:off x="10321147" y="5387208"/>
            <a:ext cx="812164" cy="994693"/>
          </a:xfrm>
          <a:prstGeom prst="rect">
            <a:avLst/>
          </a:prstGeom>
          <a:noFill/>
          <a:ln w="28575">
            <a:solidFill>
              <a:sysClr val="windowText" lastClr="0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3" name="Picture 72">
            <a:hlinkClick r:id="rId4"/>
            <a:extLst>
              <a:ext uri="{FF2B5EF4-FFF2-40B4-BE49-F238E27FC236}">
                <a16:creationId xmlns:a16="http://schemas.microsoft.com/office/drawing/2014/main" id="{5CBC02A1-4303-4C87-BB7C-C70660038243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41"/>
          <a:stretch/>
        </p:blipFill>
        <p:spPr bwMode="auto">
          <a:xfrm>
            <a:off x="10313658" y="5393658"/>
            <a:ext cx="812164" cy="994693"/>
          </a:xfrm>
          <a:prstGeom prst="rect">
            <a:avLst/>
          </a:prstGeom>
          <a:noFill/>
          <a:ln w="28575">
            <a:solidFill>
              <a:sysClr val="windowText" lastClr="0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0D16A5A0-AD48-4C23-B09C-4673DA81D7F8}"/>
              </a:ext>
            </a:extLst>
          </p:cNvPr>
          <p:cNvSpPr txBox="1"/>
          <p:nvPr/>
        </p:nvSpPr>
        <p:spPr>
          <a:xfrm>
            <a:off x="9854213" y="6501580"/>
            <a:ext cx="2189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Anointing with oil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98B9EF8F-FECB-4607-A753-77967F0B0442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4" r="32584"/>
          <a:stretch/>
        </p:blipFill>
        <p:spPr bwMode="auto">
          <a:xfrm>
            <a:off x="550300" y="5380764"/>
            <a:ext cx="812165" cy="978217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F1E87EC4-D6F8-4085-AE37-9778F2A5B0D2}"/>
              </a:ext>
            </a:extLst>
          </p:cNvPr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9" r="19806"/>
          <a:stretch/>
        </p:blipFill>
        <p:spPr bwMode="auto">
          <a:xfrm>
            <a:off x="2731626" y="5384968"/>
            <a:ext cx="812165" cy="100055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1" name="Picture 80">
            <a:hlinkClick r:id="rId7"/>
            <a:extLst>
              <a:ext uri="{FF2B5EF4-FFF2-40B4-BE49-F238E27FC236}">
                <a16:creationId xmlns:a16="http://schemas.microsoft.com/office/drawing/2014/main" id="{8D0D5C5D-19C2-454D-9BDE-D9D25C053EA9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41"/>
          <a:stretch/>
        </p:blipFill>
        <p:spPr bwMode="auto">
          <a:xfrm>
            <a:off x="4681108" y="5450654"/>
            <a:ext cx="812165" cy="1000552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B4B91BB5-D400-4D3F-9FD8-EBCAE24CD07E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710" y="5443273"/>
            <a:ext cx="812165" cy="997239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744216E6-5639-46E7-89DA-35E491EB814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253" y="5437175"/>
            <a:ext cx="812165" cy="997239"/>
          </a:xfrm>
          <a:prstGeom prst="rect">
            <a:avLst/>
          </a:prstGeom>
          <a:ln w="28575">
            <a:solidFill>
              <a:sysClr val="windowText" lastClr="000000"/>
            </a:solidFill>
          </a:ln>
        </p:spPr>
      </p:pic>
      <p:pic>
        <p:nvPicPr>
          <p:cNvPr id="86" name="Picture 85">
            <a:hlinkClick r:id="rId4"/>
            <a:extLst>
              <a:ext uri="{FF2B5EF4-FFF2-40B4-BE49-F238E27FC236}">
                <a16:creationId xmlns:a16="http://schemas.microsoft.com/office/drawing/2014/main" id="{24BD23DB-95F2-4ADB-83E6-21633278909B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41"/>
          <a:stretch/>
        </p:blipFill>
        <p:spPr bwMode="auto">
          <a:xfrm>
            <a:off x="10349072" y="5400868"/>
            <a:ext cx="812164" cy="994693"/>
          </a:xfrm>
          <a:prstGeom prst="rect">
            <a:avLst/>
          </a:prstGeom>
          <a:noFill/>
          <a:ln w="28575">
            <a:solidFill>
              <a:sysClr val="windowText" lastClr="0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92328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Harris</dc:creator>
  <cp:lastModifiedBy>David Harris</cp:lastModifiedBy>
  <cp:revision>8</cp:revision>
  <dcterms:created xsi:type="dcterms:W3CDTF">2020-09-28T10:55:48Z</dcterms:created>
  <dcterms:modified xsi:type="dcterms:W3CDTF">2020-10-03T06:26:50Z</dcterms:modified>
</cp:coreProperties>
</file>