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0" r:id="rId4"/>
    <p:sldId id="257" r:id="rId5"/>
    <p:sldId id="261" r:id="rId6"/>
    <p:sldId id="263" r:id="rId7"/>
    <p:sldId id="259" r:id="rId8"/>
    <p:sldId id="264" r:id="rId9"/>
    <p:sldId id="265" r:id="rId10"/>
    <p:sldId id="267" r:id="rId11"/>
    <p:sldId id="269" r:id="rId12"/>
    <p:sldId id="268"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9C30C-D66E-4A33-8C9F-F0ADDA680B32}"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n-GB"/>
        </a:p>
      </dgm:t>
    </dgm:pt>
    <dgm:pt modelId="{6FCD8A85-113D-4F19-B166-9BD833C15DBB}">
      <dgm:prSet phldrT="[Text]"/>
      <dgm:spPr/>
      <dgm:t>
        <a:bodyPr/>
        <a:lstStyle/>
        <a:p>
          <a:r>
            <a:rPr lang="en-GB" dirty="0" smtClean="0"/>
            <a:t> Facts</a:t>
          </a:r>
          <a:endParaRPr lang="en-GB" dirty="0"/>
        </a:p>
      </dgm:t>
    </dgm:pt>
    <dgm:pt modelId="{116F13D5-B18C-476E-A448-AAB0208B5D81}" type="parTrans" cxnId="{9197B7B9-9D0E-4B40-A57A-601FE8305603}">
      <dgm:prSet/>
      <dgm:spPr/>
      <dgm:t>
        <a:bodyPr/>
        <a:lstStyle/>
        <a:p>
          <a:endParaRPr lang="en-GB"/>
        </a:p>
      </dgm:t>
    </dgm:pt>
    <dgm:pt modelId="{8AE1158A-D6F5-4672-A243-230BFD67DFCE}" type="sibTrans" cxnId="{9197B7B9-9D0E-4B40-A57A-601FE8305603}">
      <dgm:prSet/>
      <dgm:spPr/>
      <dgm:t>
        <a:bodyPr/>
        <a:lstStyle/>
        <a:p>
          <a:endParaRPr lang="en-GB"/>
        </a:p>
      </dgm:t>
    </dgm:pt>
    <dgm:pt modelId="{BFD0DDB8-4A94-43A7-BC19-F3EA885CC7A6}">
      <dgm:prSet phldrT="[Text]"/>
      <dgm:spPr/>
      <dgm:t>
        <a:bodyPr/>
        <a:lstStyle/>
        <a:p>
          <a:r>
            <a:rPr lang="en-GB" dirty="0" smtClean="0"/>
            <a:t>  </a:t>
          </a:r>
          <a:endParaRPr lang="en-GB" dirty="0"/>
        </a:p>
      </dgm:t>
    </dgm:pt>
    <dgm:pt modelId="{E63D35A1-C0D8-4757-83E8-BDC4C37BBE9A}" type="parTrans" cxnId="{AD1564D2-EDA0-444D-9FB7-56539EA1B397}">
      <dgm:prSet/>
      <dgm:spPr/>
      <dgm:t>
        <a:bodyPr/>
        <a:lstStyle/>
        <a:p>
          <a:endParaRPr lang="en-GB"/>
        </a:p>
      </dgm:t>
    </dgm:pt>
    <dgm:pt modelId="{BCA25329-ED89-4EEA-9696-DB54F62356C1}" type="sibTrans" cxnId="{AD1564D2-EDA0-444D-9FB7-56539EA1B397}">
      <dgm:prSet/>
      <dgm:spPr/>
      <dgm:t>
        <a:bodyPr/>
        <a:lstStyle/>
        <a:p>
          <a:endParaRPr lang="en-GB"/>
        </a:p>
      </dgm:t>
    </dgm:pt>
    <dgm:pt modelId="{2896A936-D039-42CA-B5D0-9F2083C71DAC}">
      <dgm:prSet phldrT="[Text]"/>
      <dgm:spPr/>
      <dgm:t>
        <a:bodyPr/>
        <a:lstStyle/>
        <a:p>
          <a:r>
            <a:rPr lang="en-GB" dirty="0" smtClean="0"/>
            <a:t> </a:t>
          </a:r>
          <a:endParaRPr lang="en-GB" dirty="0"/>
        </a:p>
      </dgm:t>
    </dgm:pt>
    <dgm:pt modelId="{D1DD01A3-B39F-4368-A7A4-14ED68F2D1C4}" type="parTrans" cxnId="{4B32E503-CEBC-4A70-9D04-4F89A705812D}">
      <dgm:prSet/>
      <dgm:spPr/>
      <dgm:t>
        <a:bodyPr/>
        <a:lstStyle/>
        <a:p>
          <a:endParaRPr lang="en-GB"/>
        </a:p>
      </dgm:t>
    </dgm:pt>
    <dgm:pt modelId="{A7466F78-50D4-4876-9960-BCAC53C84556}" type="sibTrans" cxnId="{4B32E503-CEBC-4A70-9D04-4F89A705812D}">
      <dgm:prSet/>
      <dgm:spPr/>
      <dgm:t>
        <a:bodyPr/>
        <a:lstStyle/>
        <a:p>
          <a:endParaRPr lang="en-GB"/>
        </a:p>
      </dgm:t>
    </dgm:pt>
    <dgm:pt modelId="{53BBCAAE-F494-474B-9381-8067F92DC3C5}">
      <dgm:prSet phldrT="[Text]"/>
      <dgm:spPr/>
      <dgm:t>
        <a:bodyPr/>
        <a:lstStyle/>
        <a:p>
          <a:r>
            <a:rPr lang="en-GB" dirty="0" smtClean="0"/>
            <a:t> </a:t>
          </a:r>
          <a:endParaRPr lang="en-GB" dirty="0"/>
        </a:p>
      </dgm:t>
    </dgm:pt>
    <dgm:pt modelId="{8FDFF8EE-6B03-4A95-B421-DC8F212E2C76}" type="parTrans" cxnId="{B44A19AC-CCFC-4B6A-BFB6-7C7A66AB5084}">
      <dgm:prSet/>
      <dgm:spPr/>
      <dgm:t>
        <a:bodyPr/>
        <a:lstStyle/>
        <a:p>
          <a:endParaRPr lang="en-GB"/>
        </a:p>
      </dgm:t>
    </dgm:pt>
    <dgm:pt modelId="{478F6F82-9FE8-4CED-B8A7-4A24EAE2839B}" type="sibTrans" cxnId="{B44A19AC-CCFC-4B6A-BFB6-7C7A66AB5084}">
      <dgm:prSet/>
      <dgm:spPr/>
      <dgm:t>
        <a:bodyPr/>
        <a:lstStyle/>
        <a:p>
          <a:endParaRPr lang="en-GB"/>
        </a:p>
      </dgm:t>
    </dgm:pt>
    <dgm:pt modelId="{3BEA84DC-CC11-4801-8D35-253A7F0B5B1D}">
      <dgm:prSet phldrT="[Text]"/>
      <dgm:spPr/>
      <dgm:t>
        <a:bodyPr/>
        <a:lstStyle/>
        <a:p>
          <a:r>
            <a:rPr lang="en-GB" dirty="0" smtClean="0"/>
            <a:t> </a:t>
          </a:r>
          <a:endParaRPr lang="en-GB" dirty="0"/>
        </a:p>
      </dgm:t>
    </dgm:pt>
    <dgm:pt modelId="{09C879AF-2D62-4B45-9778-B6A445ED8790}" type="parTrans" cxnId="{D14A4EA1-B0ED-47F9-A9E8-AFC1EE214C6B}">
      <dgm:prSet/>
      <dgm:spPr/>
      <dgm:t>
        <a:bodyPr/>
        <a:lstStyle/>
        <a:p>
          <a:endParaRPr lang="en-GB"/>
        </a:p>
      </dgm:t>
    </dgm:pt>
    <dgm:pt modelId="{6A61A81E-B011-4869-A541-FC96206FADA9}" type="sibTrans" cxnId="{D14A4EA1-B0ED-47F9-A9E8-AFC1EE214C6B}">
      <dgm:prSet/>
      <dgm:spPr/>
      <dgm:t>
        <a:bodyPr/>
        <a:lstStyle/>
        <a:p>
          <a:endParaRPr lang="en-GB"/>
        </a:p>
      </dgm:t>
    </dgm:pt>
    <dgm:pt modelId="{FB0EA0AE-6A51-4C2F-B91F-366D1C3640FF}">
      <dgm:prSet phldrT="[Text]"/>
      <dgm:spPr/>
      <dgm:t>
        <a:bodyPr/>
        <a:lstStyle/>
        <a:p>
          <a:endParaRPr lang="en-GB" dirty="0"/>
        </a:p>
      </dgm:t>
    </dgm:pt>
    <dgm:pt modelId="{0197B24E-477B-4C60-B655-48E21ABE2822}" type="parTrans" cxnId="{4A73C717-496D-4620-84A4-4A0C2A83E4CF}">
      <dgm:prSet/>
      <dgm:spPr/>
      <dgm:t>
        <a:bodyPr/>
        <a:lstStyle/>
        <a:p>
          <a:endParaRPr lang="en-GB"/>
        </a:p>
      </dgm:t>
    </dgm:pt>
    <dgm:pt modelId="{3B737118-D54A-4F63-B54C-8E94837BC16B}" type="sibTrans" cxnId="{4A73C717-496D-4620-84A4-4A0C2A83E4CF}">
      <dgm:prSet/>
      <dgm:spPr/>
      <dgm:t>
        <a:bodyPr/>
        <a:lstStyle/>
        <a:p>
          <a:endParaRPr lang="en-GB"/>
        </a:p>
      </dgm:t>
    </dgm:pt>
    <dgm:pt modelId="{A4DC9AC7-5B2B-4EFC-B1B2-64D40DED7A00}">
      <dgm:prSet phldrT="[Text]"/>
      <dgm:spPr/>
      <dgm:t>
        <a:bodyPr/>
        <a:lstStyle/>
        <a:p>
          <a:endParaRPr lang="en-GB" dirty="0"/>
        </a:p>
      </dgm:t>
    </dgm:pt>
    <dgm:pt modelId="{74DDE36A-CCA4-4A97-9DFD-617F29E2A845}" type="parTrans" cxnId="{135F682B-F551-408B-B1C1-FB9FBB4BE342}">
      <dgm:prSet/>
      <dgm:spPr/>
      <dgm:t>
        <a:bodyPr/>
        <a:lstStyle/>
        <a:p>
          <a:endParaRPr lang="en-GB"/>
        </a:p>
      </dgm:t>
    </dgm:pt>
    <dgm:pt modelId="{6B8198ED-84B9-4235-9EEB-2973B0FBF259}" type="sibTrans" cxnId="{135F682B-F551-408B-B1C1-FB9FBB4BE342}">
      <dgm:prSet/>
      <dgm:spPr/>
      <dgm:t>
        <a:bodyPr/>
        <a:lstStyle/>
        <a:p>
          <a:endParaRPr lang="en-GB"/>
        </a:p>
      </dgm:t>
    </dgm:pt>
    <dgm:pt modelId="{E54A27D9-F7B8-492A-8553-4C1EA033A45A}">
      <dgm:prSet phldrT="[Text]"/>
      <dgm:spPr/>
      <dgm:t>
        <a:bodyPr/>
        <a:lstStyle/>
        <a:p>
          <a:endParaRPr lang="en-GB" dirty="0"/>
        </a:p>
      </dgm:t>
    </dgm:pt>
    <dgm:pt modelId="{7CDD7CD2-AA1C-4BB1-9E33-34C94ED150C1}" type="parTrans" cxnId="{8A759A54-A7DB-4D87-AAF4-676CC53A3F1D}">
      <dgm:prSet/>
      <dgm:spPr/>
      <dgm:t>
        <a:bodyPr/>
        <a:lstStyle/>
        <a:p>
          <a:endParaRPr lang="en-GB"/>
        </a:p>
      </dgm:t>
    </dgm:pt>
    <dgm:pt modelId="{15054BAA-03B9-48CF-B590-2ABCAC6B700F}" type="sibTrans" cxnId="{8A759A54-A7DB-4D87-AAF4-676CC53A3F1D}">
      <dgm:prSet/>
      <dgm:spPr/>
      <dgm:t>
        <a:bodyPr/>
        <a:lstStyle/>
        <a:p>
          <a:endParaRPr lang="en-GB"/>
        </a:p>
      </dgm:t>
    </dgm:pt>
    <dgm:pt modelId="{D853340E-6AB8-4929-82CF-8A6E70912FE2}">
      <dgm:prSet phldrT="[Text]"/>
      <dgm:spPr/>
      <dgm:t>
        <a:bodyPr/>
        <a:lstStyle/>
        <a:p>
          <a:endParaRPr lang="en-GB" dirty="0"/>
        </a:p>
      </dgm:t>
    </dgm:pt>
    <dgm:pt modelId="{448F58F6-2919-431E-BA6E-572611A52567}" type="parTrans" cxnId="{629326C2-57B4-443B-B2F2-7AE71DE7F2EB}">
      <dgm:prSet/>
      <dgm:spPr/>
      <dgm:t>
        <a:bodyPr/>
        <a:lstStyle/>
        <a:p>
          <a:endParaRPr lang="en-GB"/>
        </a:p>
      </dgm:t>
    </dgm:pt>
    <dgm:pt modelId="{965F7360-65D0-4F9A-8B7E-F8D5A436BF24}" type="sibTrans" cxnId="{629326C2-57B4-443B-B2F2-7AE71DE7F2EB}">
      <dgm:prSet/>
      <dgm:spPr/>
      <dgm:t>
        <a:bodyPr/>
        <a:lstStyle/>
        <a:p>
          <a:endParaRPr lang="en-GB"/>
        </a:p>
      </dgm:t>
    </dgm:pt>
    <dgm:pt modelId="{29BA58F4-5721-411E-932B-CF1CF046AC24}">
      <dgm:prSet phldrT="[Text]"/>
      <dgm:spPr/>
      <dgm:t>
        <a:bodyPr/>
        <a:lstStyle/>
        <a:p>
          <a:endParaRPr lang="en-GB" dirty="0"/>
        </a:p>
      </dgm:t>
    </dgm:pt>
    <dgm:pt modelId="{FD6A7670-346F-4701-A2C7-808E423234A8}" type="parTrans" cxnId="{A0C35884-2059-432B-BB1F-9520108DFCD9}">
      <dgm:prSet/>
      <dgm:spPr/>
      <dgm:t>
        <a:bodyPr/>
        <a:lstStyle/>
        <a:p>
          <a:endParaRPr lang="en-GB"/>
        </a:p>
      </dgm:t>
    </dgm:pt>
    <dgm:pt modelId="{77AFBFBC-AC04-4504-A6CB-9B595F39FCF3}" type="sibTrans" cxnId="{A0C35884-2059-432B-BB1F-9520108DFCD9}">
      <dgm:prSet/>
      <dgm:spPr/>
      <dgm:t>
        <a:bodyPr/>
        <a:lstStyle/>
        <a:p>
          <a:endParaRPr lang="en-GB"/>
        </a:p>
      </dgm:t>
    </dgm:pt>
    <dgm:pt modelId="{6F278B46-B087-43C7-B6E4-EC47B9114320}" type="pres">
      <dgm:prSet presAssocID="{6999C30C-D66E-4A33-8C9F-F0ADDA680B32}" presName="cycle" presStyleCnt="0">
        <dgm:presLayoutVars>
          <dgm:chMax val="1"/>
          <dgm:dir/>
          <dgm:animLvl val="ctr"/>
          <dgm:resizeHandles val="exact"/>
        </dgm:presLayoutVars>
      </dgm:prSet>
      <dgm:spPr/>
    </dgm:pt>
    <dgm:pt modelId="{B4A918F4-EA97-4AD3-8745-6B906758A576}" type="pres">
      <dgm:prSet presAssocID="{6FCD8A85-113D-4F19-B166-9BD833C15DBB}" presName="centerShape" presStyleLbl="node0" presStyleIdx="0" presStyleCnt="1"/>
      <dgm:spPr/>
      <dgm:t>
        <a:bodyPr/>
        <a:lstStyle/>
        <a:p>
          <a:endParaRPr lang="en-GB"/>
        </a:p>
      </dgm:t>
    </dgm:pt>
    <dgm:pt modelId="{9DDAD4DE-705E-4899-B6A0-DC278ACB72CA}" type="pres">
      <dgm:prSet presAssocID="{E63D35A1-C0D8-4757-83E8-BDC4C37BBE9A}" presName="Name9" presStyleLbl="parChTrans1D2" presStyleIdx="0" presStyleCnt="9"/>
      <dgm:spPr/>
    </dgm:pt>
    <dgm:pt modelId="{DD6C9A45-CF78-4477-BBFC-F2B33042856E}" type="pres">
      <dgm:prSet presAssocID="{E63D35A1-C0D8-4757-83E8-BDC4C37BBE9A}" presName="connTx" presStyleLbl="parChTrans1D2" presStyleIdx="0" presStyleCnt="9"/>
      <dgm:spPr/>
    </dgm:pt>
    <dgm:pt modelId="{76AA3F65-9270-4025-A1B5-8D78F86768ED}" type="pres">
      <dgm:prSet presAssocID="{BFD0DDB8-4A94-43A7-BC19-F3EA885CC7A6}" presName="node" presStyleLbl="node1" presStyleIdx="0" presStyleCnt="9">
        <dgm:presLayoutVars>
          <dgm:bulletEnabled val="1"/>
        </dgm:presLayoutVars>
      </dgm:prSet>
      <dgm:spPr/>
    </dgm:pt>
    <dgm:pt modelId="{B1C1128F-5F4C-4DB4-BEBB-F9CEE40A38B9}" type="pres">
      <dgm:prSet presAssocID="{74DDE36A-CCA4-4A97-9DFD-617F29E2A845}" presName="Name9" presStyleLbl="parChTrans1D2" presStyleIdx="1" presStyleCnt="9"/>
      <dgm:spPr/>
    </dgm:pt>
    <dgm:pt modelId="{9278F78C-7152-477F-BAE9-1379F8464F9F}" type="pres">
      <dgm:prSet presAssocID="{74DDE36A-CCA4-4A97-9DFD-617F29E2A845}" presName="connTx" presStyleLbl="parChTrans1D2" presStyleIdx="1" presStyleCnt="9"/>
      <dgm:spPr/>
    </dgm:pt>
    <dgm:pt modelId="{8730A152-5FEF-4BC8-AEF8-9949972F1AE9}" type="pres">
      <dgm:prSet presAssocID="{A4DC9AC7-5B2B-4EFC-B1B2-64D40DED7A00}" presName="node" presStyleLbl="node1" presStyleIdx="1" presStyleCnt="9">
        <dgm:presLayoutVars>
          <dgm:bulletEnabled val="1"/>
        </dgm:presLayoutVars>
      </dgm:prSet>
      <dgm:spPr/>
    </dgm:pt>
    <dgm:pt modelId="{E24D5A6A-D16D-4753-953D-F6707F8FA752}" type="pres">
      <dgm:prSet presAssocID="{7CDD7CD2-AA1C-4BB1-9E33-34C94ED150C1}" presName="Name9" presStyleLbl="parChTrans1D2" presStyleIdx="2" presStyleCnt="9"/>
      <dgm:spPr/>
    </dgm:pt>
    <dgm:pt modelId="{B8CC5EEB-DA0C-4D94-951C-06A599EBA31D}" type="pres">
      <dgm:prSet presAssocID="{7CDD7CD2-AA1C-4BB1-9E33-34C94ED150C1}" presName="connTx" presStyleLbl="parChTrans1D2" presStyleIdx="2" presStyleCnt="9"/>
      <dgm:spPr/>
    </dgm:pt>
    <dgm:pt modelId="{A9214AD6-F024-4700-8F29-E938FFE595F1}" type="pres">
      <dgm:prSet presAssocID="{E54A27D9-F7B8-492A-8553-4C1EA033A45A}" presName="node" presStyleLbl="node1" presStyleIdx="2" presStyleCnt="9">
        <dgm:presLayoutVars>
          <dgm:bulletEnabled val="1"/>
        </dgm:presLayoutVars>
      </dgm:prSet>
      <dgm:spPr/>
    </dgm:pt>
    <dgm:pt modelId="{B80AF36C-52C4-45AC-9944-AD2046318EF9}" type="pres">
      <dgm:prSet presAssocID="{448F58F6-2919-431E-BA6E-572611A52567}" presName="Name9" presStyleLbl="parChTrans1D2" presStyleIdx="3" presStyleCnt="9"/>
      <dgm:spPr/>
    </dgm:pt>
    <dgm:pt modelId="{575FC5E5-A0CD-4D09-86CA-7093E9341CAD}" type="pres">
      <dgm:prSet presAssocID="{448F58F6-2919-431E-BA6E-572611A52567}" presName="connTx" presStyleLbl="parChTrans1D2" presStyleIdx="3" presStyleCnt="9"/>
      <dgm:spPr/>
    </dgm:pt>
    <dgm:pt modelId="{9C81DEC9-991E-4388-983F-1646950D97B1}" type="pres">
      <dgm:prSet presAssocID="{D853340E-6AB8-4929-82CF-8A6E70912FE2}" presName="node" presStyleLbl="node1" presStyleIdx="3" presStyleCnt="9">
        <dgm:presLayoutVars>
          <dgm:bulletEnabled val="1"/>
        </dgm:presLayoutVars>
      </dgm:prSet>
      <dgm:spPr/>
    </dgm:pt>
    <dgm:pt modelId="{BBEF502E-C49B-4DC8-9562-59E32DB11AFC}" type="pres">
      <dgm:prSet presAssocID="{FD6A7670-346F-4701-A2C7-808E423234A8}" presName="Name9" presStyleLbl="parChTrans1D2" presStyleIdx="4" presStyleCnt="9"/>
      <dgm:spPr/>
    </dgm:pt>
    <dgm:pt modelId="{609620EA-C932-44CE-B26C-BBC54AF92E77}" type="pres">
      <dgm:prSet presAssocID="{FD6A7670-346F-4701-A2C7-808E423234A8}" presName="connTx" presStyleLbl="parChTrans1D2" presStyleIdx="4" presStyleCnt="9"/>
      <dgm:spPr/>
    </dgm:pt>
    <dgm:pt modelId="{43B6DED1-882F-43A9-BA05-E462EAA3FA5D}" type="pres">
      <dgm:prSet presAssocID="{29BA58F4-5721-411E-932B-CF1CF046AC24}" presName="node" presStyleLbl="node1" presStyleIdx="4" presStyleCnt="9">
        <dgm:presLayoutVars>
          <dgm:bulletEnabled val="1"/>
        </dgm:presLayoutVars>
      </dgm:prSet>
      <dgm:spPr/>
    </dgm:pt>
    <dgm:pt modelId="{D73C2D2A-ED08-4A48-824A-F816E39127F1}" type="pres">
      <dgm:prSet presAssocID="{0197B24E-477B-4C60-B655-48E21ABE2822}" presName="Name9" presStyleLbl="parChTrans1D2" presStyleIdx="5" presStyleCnt="9"/>
      <dgm:spPr/>
    </dgm:pt>
    <dgm:pt modelId="{117A05CD-56C5-47E2-BD4A-12EE53066C6B}" type="pres">
      <dgm:prSet presAssocID="{0197B24E-477B-4C60-B655-48E21ABE2822}" presName="connTx" presStyleLbl="parChTrans1D2" presStyleIdx="5" presStyleCnt="9"/>
      <dgm:spPr/>
    </dgm:pt>
    <dgm:pt modelId="{641BE867-53FE-4AE3-A1E8-BBED611100C9}" type="pres">
      <dgm:prSet presAssocID="{FB0EA0AE-6A51-4C2F-B91F-366D1C3640FF}" presName="node" presStyleLbl="node1" presStyleIdx="5" presStyleCnt="9">
        <dgm:presLayoutVars>
          <dgm:bulletEnabled val="1"/>
        </dgm:presLayoutVars>
      </dgm:prSet>
      <dgm:spPr/>
    </dgm:pt>
    <dgm:pt modelId="{E8260060-BA84-42DC-80DC-9D84F316D627}" type="pres">
      <dgm:prSet presAssocID="{D1DD01A3-B39F-4368-A7A4-14ED68F2D1C4}" presName="Name9" presStyleLbl="parChTrans1D2" presStyleIdx="6" presStyleCnt="9"/>
      <dgm:spPr/>
    </dgm:pt>
    <dgm:pt modelId="{9C7F1CEC-E965-469C-91E4-9AC404566DAD}" type="pres">
      <dgm:prSet presAssocID="{D1DD01A3-B39F-4368-A7A4-14ED68F2D1C4}" presName="connTx" presStyleLbl="parChTrans1D2" presStyleIdx="6" presStyleCnt="9"/>
      <dgm:spPr/>
    </dgm:pt>
    <dgm:pt modelId="{A86F513C-3C6E-4EED-A532-853F2A3BD84D}" type="pres">
      <dgm:prSet presAssocID="{2896A936-D039-42CA-B5D0-9F2083C71DAC}" presName="node" presStyleLbl="node1" presStyleIdx="6" presStyleCnt="9">
        <dgm:presLayoutVars>
          <dgm:bulletEnabled val="1"/>
        </dgm:presLayoutVars>
      </dgm:prSet>
      <dgm:spPr/>
    </dgm:pt>
    <dgm:pt modelId="{FF57FEE9-4511-4C02-ADA2-84204B3D6542}" type="pres">
      <dgm:prSet presAssocID="{8FDFF8EE-6B03-4A95-B421-DC8F212E2C76}" presName="Name9" presStyleLbl="parChTrans1D2" presStyleIdx="7" presStyleCnt="9"/>
      <dgm:spPr/>
    </dgm:pt>
    <dgm:pt modelId="{0EDF6353-0827-4E74-8673-D5E7329B6811}" type="pres">
      <dgm:prSet presAssocID="{8FDFF8EE-6B03-4A95-B421-DC8F212E2C76}" presName="connTx" presStyleLbl="parChTrans1D2" presStyleIdx="7" presStyleCnt="9"/>
      <dgm:spPr/>
    </dgm:pt>
    <dgm:pt modelId="{281373A9-6EA3-4DB9-9FD7-3C5CA93EEA46}" type="pres">
      <dgm:prSet presAssocID="{53BBCAAE-F494-474B-9381-8067F92DC3C5}" presName="node" presStyleLbl="node1" presStyleIdx="7" presStyleCnt="9">
        <dgm:presLayoutVars>
          <dgm:bulletEnabled val="1"/>
        </dgm:presLayoutVars>
      </dgm:prSet>
      <dgm:spPr/>
    </dgm:pt>
    <dgm:pt modelId="{50F9EF00-3C44-4E4B-9403-A6A8DEAABD08}" type="pres">
      <dgm:prSet presAssocID="{09C879AF-2D62-4B45-9778-B6A445ED8790}" presName="Name9" presStyleLbl="parChTrans1D2" presStyleIdx="8" presStyleCnt="9"/>
      <dgm:spPr/>
    </dgm:pt>
    <dgm:pt modelId="{0ADCD9DA-BFFB-46B8-9B26-AC67E246C2A1}" type="pres">
      <dgm:prSet presAssocID="{09C879AF-2D62-4B45-9778-B6A445ED8790}" presName="connTx" presStyleLbl="parChTrans1D2" presStyleIdx="8" presStyleCnt="9"/>
      <dgm:spPr/>
    </dgm:pt>
    <dgm:pt modelId="{33A5F43D-2376-42D2-82B7-8416D6530F45}" type="pres">
      <dgm:prSet presAssocID="{3BEA84DC-CC11-4801-8D35-253A7F0B5B1D}" presName="node" presStyleLbl="node1" presStyleIdx="8" presStyleCnt="9">
        <dgm:presLayoutVars>
          <dgm:bulletEnabled val="1"/>
        </dgm:presLayoutVars>
      </dgm:prSet>
      <dgm:spPr/>
    </dgm:pt>
  </dgm:ptLst>
  <dgm:cxnLst>
    <dgm:cxn modelId="{D14A4EA1-B0ED-47F9-A9E8-AFC1EE214C6B}" srcId="{6FCD8A85-113D-4F19-B166-9BD833C15DBB}" destId="{3BEA84DC-CC11-4801-8D35-253A7F0B5B1D}" srcOrd="8" destOrd="0" parTransId="{09C879AF-2D62-4B45-9778-B6A445ED8790}" sibTransId="{6A61A81E-B011-4869-A541-FC96206FADA9}"/>
    <dgm:cxn modelId="{4B32E503-CEBC-4A70-9D04-4F89A705812D}" srcId="{6FCD8A85-113D-4F19-B166-9BD833C15DBB}" destId="{2896A936-D039-42CA-B5D0-9F2083C71DAC}" srcOrd="6" destOrd="0" parTransId="{D1DD01A3-B39F-4368-A7A4-14ED68F2D1C4}" sibTransId="{A7466F78-50D4-4876-9960-BCAC53C84556}"/>
    <dgm:cxn modelId="{82808F1C-7163-440E-87EE-150D1BC98B15}" type="presOf" srcId="{8FDFF8EE-6B03-4A95-B421-DC8F212E2C76}" destId="{FF57FEE9-4511-4C02-ADA2-84204B3D6542}" srcOrd="0" destOrd="0" presId="urn:microsoft.com/office/officeart/2005/8/layout/radial1"/>
    <dgm:cxn modelId="{DD4E505E-D7FA-429C-851A-7F184EF411A4}" type="presOf" srcId="{6FCD8A85-113D-4F19-B166-9BD833C15DBB}" destId="{B4A918F4-EA97-4AD3-8745-6B906758A576}" srcOrd="0" destOrd="0" presId="urn:microsoft.com/office/officeart/2005/8/layout/radial1"/>
    <dgm:cxn modelId="{E3E11D6B-E33B-46E6-BECB-CFFD7EC87DE1}" type="presOf" srcId="{3BEA84DC-CC11-4801-8D35-253A7F0B5B1D}" destId="{33A5F43D-2376-42D2-82B7-8416D6530F45}" srcOrd="0" destOrd="0" presId="urn:microsoft.com/office/officeart/2005/8/layout/radial1"/>
    <dgm:cxn modelId="{D4E8FF75-99B6-44E3-BB9E-9F9B9C69B057}" type="presOf" srcId="{6999C30C-D66E-4A33-8C9F-F0ADDA680B32}" destId="{6F278B46-B087-43C7-B6E4-EC47B9114320}" srcOrd="0" destOrd="0" presId="urn:microsoft.com/office/officeart/2005/8/layout/radial1"/>
    <dgm:cxn modelId="{04A3BD73-4997-499C-8D2D-810D6609CD16}" type="presOf" srcId="{0197B24E-477B-4C60-B655-48E21ABE2822}" destId="{D73C2D2A-ED08-4A48-824A-F816E39127F1}" srcOrd="0" destOrd="0" presId="urn:microsoft.com/office/officeart/2005/8/layout/radial1"/>
    <dgm:cxn modelId="{7D5C9035-364F-4451-B1D3-1605BFB96A30}" type="presOf" srcId="{FB0EA0AE-6A51-4C2F-B91F-366D1C3640FF}" destId="{641BE867-53FE-4AE3-A1E8-BBED611100C9}" srcOrd="0" destOrd="0" presId="urn:microsoft.com/office/officeart/2005/8/layout/radial1"/>
    <dgm:cxn modelId="{3190EFEB-BF29-489D-AE45-519DB45CAD12}" type="presOf" srcId="{29BA58F4-5721-411E-932B-CF1CF046AC24}" destId="{43B6DED1-882F-43A9-BA05-E462EAA3FA5D}" srcOrd="0" destOrd="0" presId="urn:microsoft.com/office/officeart/2005/8/layout/radial1"/>
    <dgm:cxn modelId="{B73C0191-B421-4C26-ADE5-1C595E73389C}" type="presOf" srcId="{D1DD01A3-B39F-4368-A7A4-14ED68F2D1C4}" destId="{E8260060-BA84-42DC-80DC-9D84F316D627}" srcOrd="0" destOrd="0" presId="urn:microsoft.com/office/officeart/2005/8/layout/radial1"/>
    <dgm:cxn modelId="{DB237941-CE44-402D-9F10-8A2EB3C1D447}" type="presOf" srcId="{09C879AF-2D62-4B45-9778-B6A445ED8790}" destId="{0ADCD9DA-BFFB-46B8-9B26-AC67E246C2A1}" srcOrd="1" destOrd="0" presId="urn:microsoft.com/office/officeart/2005/8/layout/radial1"/>
    <dgm:cxn modelId="{135F682B-F551-408B-B1C1-FB9FBB4BE342}" srcId="{6FCD8A85-113D-4F19-B166-9BD833C15DBB}" destId="{A4DC9AC7-5B2B-4EFC-B1B2-64D40DED7A00}" srcOrd="1" destOrd="0" parTransId="{74DDE36A-CCA4-4A97-9DFD-617F29E2A845}" sibTransId="{6B8198ED-84B9-4235-9EEB-2973B0FBF259}"/>
    <dgm:cxn modelId="{754B2F17-607D-4094-A016-44BEE42A17C6}" type="presOf" srcId="{7CDD7CD2-AA1C-4BB1-9E33-34C94ED150C1}" destId="{E24D5A6A-D16D-4753-953D-F6707F8FA752}" srcOrd="0" destOrd="0" presId="urn:microsoft.com/office/officeart/2005/8/layout/radial1"/>
    <dgm:cxn modelId="{5DF11E78-B45D-44EC-8E2B-2D5EBFF242EE}" type="presOf" srcId="{53BBCAAE-F494-474B-9381-8067F92DC3C5}" destId="{281373A9-6EA3-4DB9-9FD7-3C5CA93EEA46}" srcOrd="0" destOrd="0" presId="urn:microsoft.com/office/officeart/2005/8/layout/radial1"/>
    <dgm:cxn modelId="{B5441E70-28FE-432A-9704-939323CDDDD1}" type="presOf" srcId="{E63D35A1-C0D8-4757-83E8-BDC4C37BBE9A}" destId="{DD6C9A45-CF78-4477-BBFC-F2B33042856E}" srcOrd="1" destOrd="0" presId="urn:microsoft.com/office/officeart/2005/8/layout/radial1"/>
    <dgm:cxn modelId="{737A9AF5-DA04-4A85-A675-6279BAC159F4}" type="presOf" srcId="{09C879AF-2D62-4B45-9778-B6A445ED8790}" destId="{50F9EF00-3C44-4E4B-9403-A6A8DEAABD08}" srcOrd="0" destOrd="0" presId="urn:microsoft.com/office/officeart/2005/8/layout/radial1"/>
    <dgm:cxn modelId="{74363B83-126E-450B-9DF5-513E0DC70741}" type="presOf" srcId="{448F58F6-2919-431E-BA6E-572611A52567}" destId="{575FC5E5-A0CD-4D09-86CA-7093E9341CAD}" srcOrd="1" destOrd="0" presId="urn:microsoft.com/office/officeart/2005/8/layout/radial1"/>
    <dgm:cxn modelId="{A0C35884-2059-432B-BB1F-9520108DFCD9}" srcId="{6FCD8A85-113D-4F19-B166-9BD833C15DBB}" destId="{29BA58F4-5721-411E-932B-CF1CF046AC24}" srcOrd="4" destOrd="0" parTransId="{FD6A7670-346F-4701-A2C7-808E423234A8}" sibTransId="{77AFBFBC-AC04-4504-A6CB-9B595F39FCF3}"/>
    <dgm:cxn modelId="{B44A19AC-CCFC-4B6A-BFB6-7C7A66AB5084}" srcId="{6FCD8A85-113D-4F19-B166-9BD833C15DBB}" destId="{53BBCAAE-F494-474B-9381-8067F92DC3C5}" srcOrd="7" destOrd="0" parTransId="{8FDFF8EE-6B03-4A95-B421-DC8F212E2C76}" sibTransId="{478F6F82-9FE8-4CED-B8A7-4A24EAE2839B}"/>
    <dgm:cxn modelId="{83560127-A41D-4AFA-9552-78CBAA38E6B1}" type="presOf" srcId="{448F58F6-2919-431E-BA6E-572611A52567}" destId="{B80AF36C-52C4-45AC-9944-AD2046318EF9}" srcOrd="0" destOrd="0" presId="urn:microsoft.com/office/officeart/2005/8/layout/radial1"/>
    <dgm:cxn modelId="{B018F6C7-42BC-4DEF-BFD1-733BF2BCD1C0}" type="presOf" srcId="{D853340E-6AB8-4929-82CF-8A6E70912FE2}" destId="{9C81DEC9-991E-4388-983F-1646950D97B1}" srcOrd="0" destOrd="0" presId="urn:microsoft.com/office/officeart/2005/8/layout/radial1"/>
    <dgm:cxn modelId="{A748AC1E-3840-4716-9A32-D5822E5190DA}" type="presOf" srcId="{FD6A7670-346F-4701-A2C7-808E423234A8}" destId="{609620EA-C932-44CE-B26C-BBC54AF92E77}" srcOrd="1" destOrd="0" presId="urn:microsoft.com/office/officeart/2005/8/layout/radial1"/>
    <dgm:cxn modelId="{629326C2-57B4-443B-B2F2-7AE71DE7F2EB}" srcId="{6FCD8A85-113D-4F19-B166-9BD833C15DBB}" destId="{D853340E-6AB8-4929-82CF-8A6E70912FE2}" srcOrd="3" destOrd="0" parTransId="{448F58F6-2919-431E-BA6E-572611A52567}" sibTransId="{965F7360-65D0-4F9A-8B7E-F8D5A436BF24}"/>
    <dgm:cxn modelId="{D4EE8101-BB8D-45FE-9A5B-511978E189A1}" type="presOf" srcId="{7CDD7CD2-AA1C-4BB1-9E33-34C94ED150C1}" destId="{B8CC5EEB-DA0C-4D94-951C-06A599EBA31D}" srcOrd="1" destOrd="0" presId="urn:microsoft.com/office/officeart/2005/8/layout/radial1"/>
    <dgm:cxn modelId="{1C0371EB-ABA8-4B0E-A68E-C14C5478A9E6}" type="presOf" srcId="{74DDE36A-CCA4-4A97-9DFD-617F29E2A845}" destId="{9278F78C-7152-477F-BAE9-1379F8464F9F}" srcOrd="1" destOrd="0" presId="urn:microsoft.com/office/officeart/2005/8/layout/radial1"/>
    <dgm:cxn modelId="{D5B0C64A-DE70-42E1-8876-DB8ABDAA7635}" type="presOf" srcId="{D1DD01A3-B39F-4368-A7A4-14ED68F2D1C4}" destId="{9C7F1CEC-E965-469C-91E4-9AC404566DAD}" srcOrd="1" destOrd="0" presId="urn:microsoft.com/office/officeart/2005/8/layout/radial1"/>
    <dgm:cxn modelId="{AD1564D2-EDA0-444D-9FB7-56539EA1B397}" srcId="{6FCD8A85-113D-4F19-B166-9BD833C15DBB}" destId="{BFD0DDB8-4A94-43A7-BC19-F3EA885CC7A6}" srcOrd="0" destOrd="0" parTransId="{E63D35A1-C0D8-4757-83E8-BDC4C37BBE9A}" sibTransId="{BCA25329-ED89-4EEA-9696-DB54F62356C1}"/>
    <dgm:cxn modelId="{9197B7B9-9D0E-4B40-A57A-601FE8305603}" srcId="{6999C30C-D66E-4A33-8C9F-F0ADDA680B32}" destId="{6FCD8A85-113D-4F19-B166-9BD833C15DBB}" srcOrd="0" destOrd="0" parTransId="{116F13D5-B18C-476E-A448-AAB0208B5D81}" sibTransId="{8AE1158A-D6F5-4672-A243-230BFD67DFCE}"/>
    <dgm:cxn modelId="{D62D31A0-8158-4E51-80DB-EC8EC6D1C467}" type="presOf" srcId="{0197B24E-477B-4C60-B655-48E21ABE2822}" destId="{117A05CD-56C5-47E2-BD4A-12EE53066C6B}" srcOrd="1" destOrd="0" presId="urn:microsoft.com/office/officeart/2005/8/layout/radial1"/>
    <dgm:cxn modelId="{0348C3C5-1667-4DE5-8A3A-EF9B9F311EA7}" type="presOf" srcId="{E54A27D9-F7B8-492A-8553-4C1EA033A45A}" destId="{A9214AD6-F024-4700-8F29-E938FFE595F1}" srcOrd="0" destOrd="0" presId="urn:microsoft.com/office/officeart/2005/8/layout/radial1"/>
    <dgm:cxn modelId="{C87F3346-24E4-41AE-851D-4A055DD1DA24}" type="presOf" srcId="{A4DC9AC7-5B2B-4EFC-B1B2-64D40DED7A00}" destId="{8730A152-5FEF-4BC8-AEF8-9949972F1AE9}" srcOrd="0" destOrd="0" presId="urn:microsoft.com/office/officeart/2005/8/layout/radial1"/>
    <dgm:cxn modelId="{4A73C717-496D-4620-84A4-4A0C2A83E4CF}" srcId="{6FCD8A85-113D-4F19-B166-9BD833C15DBB}" destId="{FB0EA0AE-6A51-4C2F-B91F-366D1C3640FF}" srcOrd="5" destOrd="0" parTransId="{0197B24E-477B-4C60-B655-48E21ABE2822}" sibTransId="{3B737118-D54A-4F63-B54C-8E94837BC16B}"/>
    <dgm:cxn modelId="{43A19311-5044-4F2F-B47D-DCE47B122E35}" type="presOf" srcId="{2896A936-D039-42CA-B5D0-9F2083C71DAC}" destId="{A86F513C-3C6E-4EED-A532-853F2A3BD84D}" srcOrd="0" destOrd="0" presId="urn:microsoft.com/office/officeart/2005/8/layout/radial1"/>
    <dgm:cxn modelId="{50453D8B-7F74-44DF-BE51-C92AA675CBED}" type="presOf" srcId="{8FDFF8EE-6B03-4A95-B421-DC8F212E2C76}" destId="{0EDF6353-0827-4E74-8673-D5E7329B6811}" srcOrd="1" destOrd="0" presId="urn:microsoft.com/office/officeart/2005/8/layout/radial1"/>
    <dgm:cxn modelId="{1DFB3AD7-8679-46FE-ACF1-1D87BD39BF67}" type="presOf" srcId="{E63D35A1-C0D8-4757-83E8-BDC4C37BBE9A}" destId="{9DDAD4DE-705E-4899-B6A0-DC278ACB72CA}" srcOrd="0" destOrd="0" presId="urn:microsoft.com/office/officeart/2005/8/layout/radial1"/>
    <dgm:cxn modelId="{FC99B83A-332B-47CC-9122-11433A9CF79E}" type="presOf" srcId="{BFD0DDB8-4A94-43A7-BC19-F3EA885CC7A6}" destId="{76AA3F65-9270-4025-A1B5-8D78F86768ED}" srcOrd="0" destOrd="0" presId="urn:microsoft.com/office/officeart/2005/8/layout/radial1"/>
    <dgm:cxn modelId="{151ED77F-8F28-48FE-9311-4F53613BCEC2}" type="presOf" srcId="{74DDE36A-CCA4-4A97-9DFD-617F29E2A845}" destId="{B1C1128F-5F4C-4DB4-BEBB-F9CEE40A38B9}" srcOrd="0" destOrd="0" presId="urn:microsoft.com/office/officeart/2005/8/layout/radial1"/>
    <dgm:cxn modelId="{8A759A54-A7DB-4D87-AAF4-676CC53A3F1D}" srcId="{6FCD8A85-113D-4F19-B166-9BD833C15DBB}" destId="{E54A27D9-F7B8-492A-8553-4C1EA033A45A}" srcOrd="2" destOrd="0" parTransId="{7CDD7CD2-AA1C-4BB1-9E33-34C94ED150C1}" sibTransId="{15054BAA-03B9-48CF-B590-2ABCAC6B700F}"/>
    <dgm:cxn modelId="{796DED0B-6763-472A-891F-4E49E87289C6}" type="presOf" srcId="{FD6A7670-346F-4701-A2C7-808E423234A8}" destId="{BBEF502E-C49B-4DC8-9562-59E32DB11AFC}" srcOrd="0" destOrd="0" presId="urn:microsoft.com/office/officeart/2005/8/layout/radial1"/>
    <dgm:cxn modelId="{75F491A9-2B6E-4AA8-A0F3-DE943B8AFABD}" type="presParOf" srcId="{6F278B46-B087-43C7-B6E4-EC47B9114320}" destId="{B4A918F4-EA97-4AD3-8745-6B906758A576}" srcOrd="0" destOrd="0" presId="urn:microsoft.com/office/officeart/2005/8/layout/radial1"/>
    <dgm:cxn modelId="{082E2EEA-E8A2-4BCD-9560-71D5274D3973}" type="presParOf" srcId="{6F278B46-B087-43C7-B6E4-EC47B9114320}" destId="{9DDAD4DE-705E-4899-B6A0-DC278ACB72CA}" srcOrd="1" destOrd="0" presId="urn:microsoft.com/office/officeart/2005/8/layout/radial1"/>
    <dgm:cxn modelId="{D21A803B-8931-4D84-AEE3-6CFB39187819}" type="presParOf" srcId="{9DDAD4DE-705E-4899-B6A0-DC278ACB72CA}" destId="{DD6C9A45-CF78-4477-BBFC-F2B33042856E}" srcOrd="0" destOrd="0" presId="urn:microsoft.com/office/officeart/2005/8/layout/radial1"/>
    <dgm:cxn modelId="{D8F19DC4-6552-4A3A-B39A-DE1D2553EE26}" type="presParOf" srcId="{6F278B46-B087-43C7-B6E4-EC47B9114320}" destId="{76AA3F65-9270-4025-A1B5-8D78F86768ED}" srcOrd="2" destOrd="0" presId="urn:microsoft.com/office/officeart/2005/8/layout/radial1"/>
    <dgm:cxn modelId="{3983DC52-462A-4B14-8F03-4B39F2E79B28}" type="presParOf" srcId="{6F278B46-B087-43C7-B6E4-EC47B9114320}" destId="{B1C1128F-5F4C-4DB4-BEBB-F9CEE40A38B9}" srcOrd="3" destOrd="0" presId="urn:microsoft.com/office/officeart/2005/8/layout/radial1"/>
    <dgm:cxn modelId="{ABEEC845-7073-473D-9B8C-939F40055C24}" type="presParOf" srcId="{B1C1128F-5F4C-4DB4-BEBB-F9CEE40A38B9}" destId="{9278F78C-7152-477F-BAE9-1379F8464F9F}" srcOrd="0" destOrd="0" presId="urn:microsoft.com/office/officeart/2005/8/layout/radial1"/>
    <dgm:cxn modelId="{12F18284-FB2B-49C8-B3B9-E1293BB7453A}" type="presParOf" srcId="{6F278B46-B087-43C7-B6E4-EC47B9114320}" destId="{8730A152-5FEF-4BC8-AEF8-9949972F1AE9}" srcOrd="4" destOrd="0" presId="urn:microsoft.com/office/officeart/2005/8/layout/radial1"/>
    <dgm:cxn modelId="{25CA88F2-8D8F-4CBB-A0E5-40798D376C05}" type="presParOf" srcId="{6F278B46-B087-43C7-B6E4-EC47B9114320}" destId="{E24D5A6A-D16D-4753-953D-F6707F8FA752}" srcOrd="5" destOrd="0" presId="urn:microsoft.com/office/officeart/2005/8/layout/radial1"/>
    <dgm:cxn modelId="{31F72311-5136-489E-B1EF-5531E8663CC3}" type="presParOf" srcId="{E24D5A6A-D16D-4753-953D-F6707F8FA752}" destId="{B8CC5EEB-DA0C-4D94-951C-06A599EBA31D}" srcOrd="0" destOrd="0" presId="urn:microsoft.com/office/officeart/2005/8/layout/radial1"/>
    <dgm:cxn modelId="{696E6138-F2DD-48D2-B341-0E49CA12821D}" type="presParOf" srcId="{6F278B46-B087-43C7-B6E4-EC47B9114320}" destId="{A9214AD6-F024-4700-8F29-E938FFE595F1}" srcOrd="6" destOrd="0" presId="urn:microsoft.com/office/officeart/2005/8/layout/radial1"/>
    <dgm:cxn modelId="{8383A96A-99A1-4DEE-8E95-8A3423D58C6A}" type="presParOf" srcId="{6F278B46-B087-43C7-B6E4-EC47B9114320}" destId="{B80AF36C-52C4-45AC-9944-AD2046318EF9}" srcOrd="7" destOrd="0" presId="urn:microsoft.com/office/officeart/2005/8/layout/radial1"/>
    <dgm:cxn modelId="{1354504A-A272-437B-A3BE-8F7B2F5309CA}" type="presParOf" srcId="{B80AF36C-52C4-45AC-9944-AD2046318EF9}" destId="{575FC5E5-A0CD-4D09-86CA-7093E9341CAD}" srcOrd="0" destOrd="0" presId="urn:microsoft.com/office/officeart/2005/8/layout/radial1"/>
    <dgm:cxn modelId="{D3C232C9-0F07-4B09-B630-E78CD9712191}" type="presParOf" srcId="{6F278B46-B087-43C7-B6E4-EC47B9114320}" destId="{9C81DEC9-991E-4388-983F-1646950D97B1}" srcOrd="8" destOrd="0" presId="urn:microsoft.com/office/officeart/2005/8/layout/radial1"/>
    <dgm:cxn modelId="{A6D1984C-24C0-412A-84ED-63F601FECB68}" type="presParOf" srcId="{6F278B46-B087-43C7-B6E4-EC47B9114320}" destId="{BBEF502E-C49B-4DC8-9562-59E32DB11AFC}" srcOrd="9" destOrd="0" presId="urn:microsoft.com/office/officeart/2005/8/layout/radial1"/>
    <dgm:cxn modelId="{E71E2FEB-ACA2-4E9E-8708-D6C846EE56B5}" type="presParOf" srcId="{BBEF502E-C49B-4DC8-9562-59E32DB11AFC}" destId="{609620EA-C932-44CE-B26C-BBC54AF92E77}" srcOrd="0" destOrd="0" presId="urn:microsoft.com/office/officeart/2005/8/layout/radial1"/>
    <dgm:cxn modelId="{237D334F-6A98-4803-B9AC-3548E3008822}" type="presParOf" srcId="{6F278B46-B087-43C7-B6E4-EC47B9114320}" destId="{43B6DED1-882F-43A9-BA05-E462EAA3FA5D}" srcOrd="10" destOrd="0" presId="urn:microsoft.com/office/officeart/2005/8/layout/radial1"/>
    <dgm:cxn modelId="{82955267-505E-4F54-A4D7-0EAC5C82605C}" type="presParOf" srcId="{6F278B46-B087-43C7-B6E4-EC47B9114320}" destId="{D73C2D2A-ED08-4A48-824A-F816E39127F1}" srcOrd="11" destOrd="0" presId="urn:microsoft.com/office/officeart/2005/8/layout/radial1"/>
    <dgm:cxn modelId="{1343B019-B364-463B-8427-91067485C3D7}" type="presParOf" srcId="{D73C2D2A-ED08-4A48-824A-F816E39127F1}" destId="{117A05CD-56C5-47E2-BD4A-12EE53066C6B}" srcOrd="0" destOrd="0" presId="urn:microsoft.com/office/officeart/2005/8/layout/radial1"/>
    <dgm:cxn modelId="{16785921-D398-4B17-98E5-0B61875E6E04}" type="presParOf" srcId="{6F278B46-B087-43C7-B6E4-EC47B9114320}" destId="{641BE867-53FE-4AE3-A1E8-BBED611100C9}" srcOrd="12" destOrd="0" presId="urn:microsoft.com/office/officeart/2005/8/layout/radial1"/>
    <dgm:cxn modelId="{19AB15BB-A1DD-4B28-8BD9-EB77E490C4C5}" type="presParOf" srcId="{6F278B46-B087-43C7-B6E4-EC47B9114320}" destId="{E8260060-BA84-42DC-80DC-9D84F316D627}" srcOrd="13" destOrd="0" presId="urn:microsoft.com/office/officeart/2005/8/layout/radial1"/>
    <dgm:cxn modelId="{88C6E773-BAE1-4B53-A82A-92DC5B29DBEE}" type="presParOf" srcId="{E8260060-BA84-42DC-80DC-9D84F316D627}" destId="{9C7F1CEC-E965-469C-91E4-9AC404566DAD}" srcOrd="0" destOrd="0" presId="urn:microsoft.com/office/officeart/2005/8/layout/radial1"/>
    <dgm:cxn modelId="{AA8220A2-E509-4F00-9667-7D4B7658708C}" type="presParOf" srcId="{6F278B46-B087-43C7-B6E4-EC47B9114320}" destId="{A86F513C-3C6E-4EED-A532-853F2A3BD84D}" srcOrd="14" destOrd="0" presId="urn:microsoft.com/office/officeart/2005/8/layout/radial1"/>
    <dgm:cxn modelId="{1ED8F5EA-A8CC-4509-8960-013E86F25A68}" type="presParOf" srcId="{6F278B46-B087-43C7-B6E4-EC47B9114320}" destId="{FF57FEE9-4511-4C02-ADA2-84204B3D6542}" srcOrd="15" destOrd="0" presId="urn:microsoft.com/office/officeart/2005/8/layout/radial1"/>
    <dgm:cxn modelId="{1EF93054-51F7-40FE-B25A-47E3BEAB2AD6}" type="presParOf" srcId="{FF57FEE9-4511-4C02-ADA2-84204B3D6542}" destId="{0EDF6353-0827-4E74-8673-D5E7329B6811}" srcOrd="0" destOrd="0" presId="urn:microsoft.com/office/officeart/2005/8/layout/radial1"/>
    <dgm:cxn modelId="{E07A217F-A915-4B7B-8BD1-48061048648B}" type="presParOf" srcId="{6F278B46-B087-43C7-B6E4-EC47B9114320}" destId="{281373A9-6EA3-4DB9-9FD7-3C5CA93EEA46}" srcOrd="16" destOrd="0" presId="urn:microsoft.com/office/officeart/2005/8/layout/radial1"/>
    <dgm:cxn modelId="{7D543423-CF5B-4940-9D8D-A95D8E80AC50}" type="presParOf" srcId="{6F278B46-B087-43C7-B6E4-EC47B9114320}" destId="{50F9EF00-3C44-4E4B-9403-A6A8DEAABD08}" srcOrd="17" destOrd="0" presId="urn:microsoft.com/office/officeart/2005/8/layout/radial1"/>
    <dgm:cxn modelId="{657EE184-8359-4B98-8463-5E066FCC4AA1}" type="presParOf" srcId="{50F9EF00-3C44-4E4B-9403-A6A8DEAABD08}" destId="{0ADCD9DA-BFFB-46B8-9B26-AC67E246C2A1}" srcOrd="0" destOrd="0" presId="urn:microsoft.com/office/officeart/2005/8/layout/radial1"/>
    <dgm:cxn modelId="{98B3DA31-2B2B-415A-99F3-C830066B0A57}" type="presParOf" srcId="{6F278B46-B087-43C7-B6E4-EC47B9114320}" destId="{33A5F43D-2376-42D2-82B7-8416D6530F45}"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18F4-EA97-4AD3-8745-6B906758A576}">
      <dsp:nvSpPr>
        <dsp:cNvPr id="0" name=""/>
        <dsp:cNvSpPr/>
      </dsp:nvSpPr>
      <dsp:spPr>
        <a:xfrm>
          <a:off x="2390166" y="1651690"/>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 Facts</a:t>
          </a:r>
          <a:endParaRPr lang="en-GB" sz="2000" kern="1200" dirty="0"/>
        </a:p>
      </dsp:txBody>
      <dsp:txXfrm>
        <a:off x="2516004" y="1777528"/>
        <a:ext cx="607601" cy="607601"/>
      </dsp:txXfrm>
    </dsp:sp>
    <dsp:sp modelId="{9DDAD4DE-705E-4899-B6A0-DC278ACB72CA}">
      <dsp:nvSpPr>
        <dsp:cNvPr id="0" name=""/>
        <dsp:cNvSpPr/>
      </dsp:nvSpPr>
      <dsp:spPr>
        <a:xfrm rot="16200000">
          <a:off x="2431480" y="1249652"/>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800389" y="1243949"/>
        <a:ext cx="38832" cy="38832"/>
      </dsp:txXfrm>
    </dsp:sp>
    <dsp:sp modelId="{76AA3F65-9270-4025-A1B5-8D78F86768ED}">
      <dsp:nvSpPr>
        <dsp:cNvPr id="0" name=""/>
        <dsp:cNvSpPr/>
      </dsp:nvSpPr>
      <dsp:spPr>
        <a:xfrm>
          <a:off x="2390166" y="15763"/>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2516004" y="141601"/>
        <a:ext cx="607601" cy="607601"/>
      </dsp:txXfrm>
    </dsp:sp>
    <dsp:sp modelId="{B1C1128F-5F4C-4DB4-BEBB-F9CEE40A38B9}">
      <dsp:nvSpPr>
        <dsp:cNvPr id="0" name=""/>
        <dsp:cNvSpPr/>
      </dsp:nvSpPr>
      <dsp:spPr>
        <a:xfrm rot="18600000">
          <a:off x="2957257" y="1441019"/>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26166" y="1435316"/>
        <a:ext cx="38832" cy="38832"/>
      </dsp:txXfrm>
    </dsp:sp>
    <dsp:sp modelId="{8730A152-5FEF-4BC8-AEF8-9949972F1AE9}">
      <dsp:nvSpPr>
        <dsp:cNvPr id="0" name=""/>
        <dsp:cNvSpPr/>
      </dsp:nvSpPr>
      <dsp:spPr>
        <a:xfrm>
          <a:off x="3441720" y="398497"/>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GB" sz="3900" kern="1200" dirty="0"/>
        </a:p>
      </dsp:txBody>
      <dsp:txXfrm>
        <a:off x="3567558" y="524335"/>
        <a:ext cx="607601" cy="607601"/>
      </dsp:txXfrm>
    </dsp:sp>
    <dsp:sp modelId="{E24D5A6A-D16D-4753-953D-F6707F8FA752}">
      <dsp:nvSpPr>
        <dsp:cNvPr id="0" name=""/>
        <dsp:cNvSpPr/>
      </dsp:nvSpPr>
      <dsp:spPr>
        <a:xfrm rot="21000000">
          <a:off x="3237017" y="1925578"/>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05926" y="1919875"/>
        <a:ext cx="38832" cy="38832"/>
      </dsp:txXfrm>
    </dsp:sp>
    <dsp:sp modelId="{A9214AD6-F024-4700-8F29-E938FFE595F1}">
      <dsp:nvSpPr>
        <dsp:cNvPr id="0" name=""/>
        <dsp:cNvSpPr/>
      </dsp:nvSpPr>
      <dsp:spPr>
        <a:xfrm>
          <a:off x="4001240" y="1367614"/>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GB" sz="3900" kern="1200" dirty="0"/>
        </a:p>
      </dsp:txBody>
      <dsp:txXfrm>
        <a:off x="4127078" y="1493452"/>
        <a:ext cx="607601" cy="607601"/>
      </dsp:txXfrm>
    </dsp:sp>
    <dsp:sp modelId="{B80AF36C-52C4-45AC-9944-AD2046318EF9}">
      <dsp:nvSpPr>
        <dsp:cNvPr id="0" name=""/>
        <dsp:cNvSpPr/>
      </dsp:nvSpPr>
      <dsp:spPr>
        <a:xfrm rot="1800000">
          <a:off x="3139858" y="2476598"/>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08766" y="2470894"/>
        <a:ext cx="38832" cy="38832"/>
      </dsp:txXfrm>
    </dsp:sp>
    <dsp:sp modelId="{9C81DEC9-991E-4388-983F-1646950D97B1}">
      <dsp:nvSpPr>
        <dsp:cNvPr id="0" name=""/>
        <dsp:cNvSpPr/>
      </dsp:nvSpPr>
      <dsp:spPr>
        <a:xfrm>
          <a:off x="3806921" y="2469653"/>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GB" sz="3900" kern="1200" dirty="0"/>
        </a:p>
      </dsp:txBody>
      <dsp:txXfrm>
        <a:off x="3932759" y="2595491"/>
        <a:ext cx="607601" cy="607601"/>
      </dsp:txXfrm>
    </dsp:sp>
    <dsp:sp modelId="{BBEF502E-C49B-4DC8-9562-59E32DB11AFC}">
      <dsp:nvSpPr>
        <dsp:cNvPr id="0" name=""/>
        <dsp:cNvSpPr/>
      </dsp:nvSpPr>
      <dsp:spPr>
        <a:xfrm rot="4200000">
          <a:off x="2711240" y="2836250"/>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80149" y="2830547"/>
        <a:ext cx="38832" cy="38832"/>
      </dsp:txXfrm>
    </dsp:sp>
    <dsp:sp modelId="{43B6DED1-882F-43A9-BA05-E462EAA3FA5D}">
      <dsp:nvSpPr>
        <dsp:cNvPr id="0" name=""/>
        <dsp:cNvSpPr/>
      </dsp:nvSpPr>
      <dsp:spPr>
        <a:xfrm>
          <a:off x="2949686" y="3188959"/>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GB" sz="3900" kern="1200" dirty="0"/>
        </a:p>
      </dsp:txBody>
      <dsp:txXfrm>
        <a:off x="3075524" y="3314797"/>
        <a:ext cx="607601" cy="607601"/>
      </dsp:txXfrm>
    </dsp:sp>
    <dsp:sp modelId="{D73C2D2A-ED08-4A48-824A-F816E39127F1}">
      <dsp:nvSpPr>
        <dsp:cNvPr id="0" name=""/>
        <dsp:cNvSpPr/>
      </dsp:nvSpPr>
      <dsp:spPr>
        <a:xfrm rot="6600000">
          <a:off x="2151720" y="2836250"/>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20629" y="2830547"/>
        <a:ext cx="38832" cy="38832"/>
      </dsp:txXfrm>
    </dsp:sp>
    <dsp:sp modelId="{641BE867-53FE-4AE3-A1E8-BBED611100C9}">
      <dsp:nvSpPr>
        <dsp:cNvPr id="0" name=""/>
        <dsp:cNvSpPr/>
      </dsp:nvSpPr>
      <dsp:spPr>
        <a:xfrm>
          <a:off x="1830646" y="3188959"/>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n-GB" sz="3900" kern="1200" dirty="0"/>
        </a:p>
      </dsp:txBody>
      <dsp:txXfrm>
        <a:off x="1956484" y="3314797"/>
        <a:ext cx="607601" cy="607601"/>
      </dsp:txXfrm>
    </dsp:sp>
    <dsp:sp modelId="{E8260060-BA84-42DC-80DC-9D84F316D627}">
      <dsp:nvSpPr>
        <dsp:cNvPr id="0" name=""/>
        <dsp:cNvSpPr/>
      </dsp:nvSpPr>
      <dsp:spPr>
        <a:xfrm rot="9000000">
          <a:off x="1723103" y="2476598"/>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092011" y="2470894"/>
        <a:ext cx="38832" cy="38832"/>
      </dsp:txXfrm>
    </dsp:sp>
    <dsp:sp modelId="{A86F513C-3C6E-4EED-A532-853F2A3BD84D}">
      <dsp:nvSpPr>
        <dsp:cNvPr id="0" name=""/>
        <dsp:cNvSpPr/>
      </dsp:nvSpPr>
      <dsp:spPr>
        <a:xfrm>
          <a:off x="973412" y="2469653"/>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099250" y="2595491"/>
        <a:ext cx="607601" cy="607601"/>
      </dsp:txXfrm>
    </dsp:sp>
    <dsp:sp modelId="{FF57FEE9-4511-4C02-ADA2-84204B3D6542}">
      <dsp:nvSpPr>
        <dsp:cNvPr id="0" name=""/>
        <dsp:cNvSpPr/>
      </dsp:nvSpPr>
      <dsp:spPr>
        <a:xfrm rot="11400000">
          <a:off x="1625943" y="1925578"/>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994852" y="1919875"/>
        <a:ext cx="38832" cy="38832"/>
      </dsp:txXfrm>
    </dsp:sp>
    <dsp:sp modelId="{281373A9-6EA3-4DB9-9FD7-3C5CA93EEA46}">
      <dsp:nvSpPr>
        <dsp:cNvPr id="0" name=""/>
        <dsp:cNvSpPr/>
      </dsp:nvSpPr>
      <dsp:spPr>
        <a:xfrm>
          <a:off x="779092" y="1367614"/>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904930" y="1493452"/>
        <a:ext cx="607601" cy="607601"/>
      </dsp:txXfrm>
    </dsp:sp>
    <dsp:sp modelId="{50F9EF00-3C44-4E4B-9403-A6A8DEAABD08}">
      <dsp:nvSpPr>
        <dsp:cNvPr id="0" name=""/>
        <dsp:cNvSpPr/>
      </dsp:nvSpPr>
      <dsp:spPr>
        <a:xfrm rot="13800000">
          <a:off x="1905703" y="1441019"/>
          <a:ext cx="776649" cy="27425"/>
        </a:xfrm>
        <a:custGeom>
          <a:avLst/>
          <a:gdLst/>
          <a:ahLst/>
          <a:cxnLst/>
          <a:rect l="0" t="0" r="0" b="0"/>
          <a:pathLst>
            <a:path>
              <a:moveTo>
                <a:pt x="0" y="13712"/>
              </a:moveTo>
              <a:lnTo>
                <a:pt x="776649" y="1371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274612" y="1435316"/>
        <a:ext cx="38832" cy="38832"/>
      </dsp:txXfrm>
    </dsp:sp>
    <dsp:sp modelId="{33A5F43D-2376-42D2-82B7-8416D6530F45}">
      <dsp:nvSpPr>
        <dsp:cNvPr id="0" name=""/>
        <dsp:cNvSpPr/>
      </dsp:nvSpPr>
      <dsp:spPr>
        <a:xfrm>
          <a:off x="1338612" y="398497"/>
          <a:ext cx="859277" cy="85927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464450" y="524335"/>
        <a:ext cx="607601" cy="6076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B57D8-97D5-4045-BB29-6E1EDCA2FA46}" type="datetimeFigureOut">
              <a:rPr lang="en-GB" smtClean="0"/>
              <a:t>14/12/2016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48A3A-DBDC-4FFA-82B0-8C393C41A4D1}" type="slidenum">
              <a:rPr lang="en-GB" smtClean="0"/>
              <a:t>‹#›</a:t>
            </a:fld>
            <a:endParaRPr lang="en-GB"/>
          </a:p>
        </p:txBody>
      </p:sp>
    </p:spTree>
    <p:extLst>
      <p:ext uri="{BB962C8B-B14F-4D97-AF65-F5344CB8AC3E}">
        <p14:creationId xmlns:p14="http://schemas.microsoft.com/office/powerpoint/2010/main" val="335322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348A3A-DBDC-4FFA-82B0-8C393C41A4D1}" type="slidenum">
              <a:rPr lang="en-GB" smtClean="0"/>
              <a:t>4</a:t>
            </a:fld>
            <a:endParaRPr lang="en-GB"/>
          </a:p>
        </p:txBody>
      </p:sp>
    </p:spTree>
    <p:extLst>
      <p:ext uri="{BB962C8B-B14F-4D97-AF65-F5344CB8AC3E}">
        <p14:creationId xmlns:p14="http://schemas.microsoft.com/office/powerpoint/2010/main" val="412534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6CF463-3EE6-4DAE-9FD1-119B473B50C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234700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6CF463-3EE6-4DAE-9FD1-119B473B50C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141740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6CF463-3EE6-4DAE-9FD1-119B473B50C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88012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6CF463-3EE6-4DAE-9FD1-119B473B50C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320599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CF463-3EE6-4DAE-9FD1-119B473B50C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108957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6CF463-3EE6-4DAE-9FD1-119B473B50CA}" type="datetimeFigureOut">
              <a:rPr lang="en-GB" smtClean="0"/>
              <a:t>14/12/2016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94182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6CF463-3EE6-4DAE-9FD1-119B473B50CA}" type="datetimeFigureOut">
              <a:rPr lang="en-GB" smtClean="0"/>
              <a:t>14/12/2016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383773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6CF463-3EE6-4DAE-9FD1-119B473B50CA}" type="datetimeFigureOut">
              <a:rPr lang="en-GB" smtClean="0"/>
              <a:t>14/12/2016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189030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CF463-3EE6-4DAE-9FD1-119B473B50CA}" type="datetimeFigureOut">
              <a:rPr lang="en-GB" smtClean="0"/>
              <a:t>14/12/2016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241556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CF463-3EE6-4DAE-9FD1-119B473B50CA}" type="datetimeFigureOut">
              <a:rPr lang="en-GB" smtClean="0"/>
              <a:t>14/12/2016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21893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CF463-3EE6-4DAE-9FD1-119B473B50CA}" type="datetimeFigureOut">
              <a:rPr lang="en-GB" smtClean="0"/>
              <a:t>14/12/2016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791DB-755A-41C0-8B30-51771EC4A501}" type="slidenum">
              <a:rPr lang="en-GB" smtClean="0"/>
              <a:t>‹#›</a:t>
            </a:fld>
            <a:endParaRPr lang="en-GB"/>
          </a:p>
        </p:txBody>
      </p:sp>
    </p:spTree>
    <p:extLst>
      <p:ext uri="{BB962C8B-B14F-4D97-AF65-F5344CB8AC3E}">
        <p14:creationId xmlns:p14="http://schemas.microsoft.com/office/powerpoint/2010/main" val="396712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CF463-3EE6-4DAE-9FD1-119B473B50CA}" type="datetimeFigureOut">
              <a:rPr lang="en-GB" smtClean="0"/>
              <a:t>14/12/2016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791DB-755A-41C0-8B30-51771EC4A501}" type="slidenum">
              <a:rPr lang="en-GB" smtClean="0"/>
              <a:t>‹#›</a:t>
            </a:fld>
            <a:endParaRPr lang="en-GB"/>
          </a:p>
        </p:txBody>
      </p:sp>
    </p:spTree>
    <p:extLst>
      <p:ext uri="{BB962C8B-B14F-4D97-AF65-F5344CB8AC3E}">
        <p14:creationId xmlns:p14="http://schemas.microsoft.com/office/powerpoint/2010/main" val="144826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r0Zm8_B_4w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hyperlink" Target="https://www.youtube.com/watch?v=6k-C3Kse17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19" y="0"/>
            <a:ext cx="9160265"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Switch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 2 learning –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Who am I, what am I</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game?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AutoShape 2" descr="https://tse4.mm.bing.net/th?id=OIP.M1c1d22c1c760b539ee171dccbcd3eec6H0&amp;pid=15.1&amp;P=0&amp;w=300&amp;h=3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tse4.mm.bing.net/th?id=OIP.M1c1d22c1c760b539ee171dccbcd3eec6H0&amp;pid=15.1&amp;P=0&amp;w=300&amp;h=3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peglala.com/media/catalog/product/cache/1/image/900x900/0c31352709f4ac91199d208a5dedc52d/w/h/who-am-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4" y="1988840"/>
            <a:ext cx="3168352" cy="4680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35978" y="1988840"/>
            <a:ext cx="6008022" cy="3785652"/>
          </a:xfrm>
          <a:prstGeom prst="rect">
            <a:avLst/>
          </a:prstGeom>
          <a:noFill/>
        </p:spPr>
        <p:txBody>
          <a:bodyPr wrap="square" rtlCol="0">
            <a:spAutoFit/>
          </a:bodyPr>
          <a:lstStyle/>
          <a:p>
            <a:r>
              <a:rPr lang="en-GB" sz="2400" dirty="0" smtClean="0">
                <a:latin typeface="Comic Sans MS" panose="030F0702030302020204" pitchFamily="66" charset="0"/>
              </a:rPr>
              <a:t>You will be given the name of:</a:t>
            </a:r>
          </a:p>
          <a:p>
            <a:r>
              <a:rPr lang="en-GB" sz="2400" dirty="0" smtClean="0">
                <a:latin typeface="Comic Sans MS" panose="030F0702030302020204" pitchFamily="66" charset="0"/>
              </a:rPr>
              <a:t>A person</a:t>
            </a:r>
          </a:p>
          <a:p>
            <a:r>
              <a:rPr lang="en-GB" sz="2400" dirty="0" smtClean="0">
                <a:latin typeface="Comic Sans MS" panose="030F0702030302020204" pitchFamily="66" charset="0"/>
              </a:rPr>
              <a:t>Film</a:t>
            </a:r>
          </a:p>
          <a:p>
            <a:r>
              <a:rPr lang="en-GB" sz="2400" dirty="0" smtClean="0">
                <a:latin typeface="Comic Sans MS" panose="030F0702030302020204" pitchFamily="66" charset="0"/>
              </a:rPr>
              <a:t>Book</a:t>
            </a:r>
          </a:p>
          <a:p>
            <a:r>
              <a:rPr lang="en-GB" sz="2400" dirty="0" smtClean="0">
                <a:latin typeface="Comic Sans MS" panose="030F0702030302020204" pitchFamily="66" charset="0"/>
              </a:rPr>
              <a:t>Event</a:t>
            </a:r>
          </a:p>
          <a:p>
            <a:endParaRPr lang="en-GB" sz="2400" dirty="0">
              <a:latin typeface="Comic Sans MS" panose="030F0702030302020204" pitchFamily="66" charset="0"/>
            </a:endParaRPr>
          </a:p>
          <a:p>
            <a:r>
              <a:rPr lang="en-GB" sz="2400" dirty="0" smtClean="0">
                <a:latin typeface="Comic Sans MS" panose="030F0702030302020204" pitchFamily="66" charset="0"/>
              </a:rPr>
              <a:t>You MUST ask questions about who you are and you will be told yes or no. </a:t>
            </a:r>
          </a:p>
          <a:p>
            <a:endParaRPr lang="en-GB" sz="2400" dirty="0">
              <a:latin typeface="Comic Sans MS" panose="030F0702030302020204" pitchFamily="66" charset="0"/>
            </a:endParaRPr>
          </a:p>
          <a:p>
            <a:r>
              <a:rPr lang="en-GB" sz="2400" dirty="0" smtClean="0">
                <a:latin typeface="Comic Sans MS" panose="030F0702030302020204" pitchFamily="66" charset="0"/>
              </a:rPr>
              <a:t>Can you guess who you are?</a:t>
            </a:r>
            <a:endParaRPr lang="en-GB" sz="2400" dirty="0">
              <a:latin typeface="Comic Sans MS" panose="030F0702030302020204" pitchFamily="66" charset="0"/>
            </a:endParaRPr>
          </a:p>
        </p:txBody>
      </p:sp>
    </p:spTree>
    <p:extLst>
      <p:ext uri="{BB962C8B-B14F-4D97-AF65-F5344CB8AC3E}">
        <p14:creationId xmlns:p14="http://schemas.microsoft.com/office/powerpoint/2010/main" val="226602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381" y="0"/>
            <a:ext cx="487127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Corners game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0" y="970450"/>
            <a:ext cx="9144000" cy="1200329"/>
          </a:xfrm>
          <a:prstGeom prst="rect">
            <a:avLst/>
          </a:prstGeom>
          <a:noFill/>
        </p:spPr>
        <p:txBody>
          <a:bodyPr wrap="square" rtlCol="0">
            <a:spAutoFit/>
          </a:bodyPr>
          <a:lstStyle/>
          <a:p>
            <a:pPr algn="ctr"/>
            <a:r>
              <a:rPr lang="en-GB" sz="2400" dirty="0" smtClean="0">
                <a:latin typeface="Comic Sans MS" panose="030F0702030302020204" pitchFamily="66" charset="0"/>
              </a:rPr>
              <a:t>What do we already know about the Bible?</a:t>
            </a:r>
          </a:p>
          <a:p>
            <a:pPr algn="ctr"/>
            <a:r>
              <a:rPr lang="en-GB" sz="2400" dirty="0" smtClean="0">
                <a:latin typeface="Comic Sans MS" panose="030F0702030302020204" pitchFamily="66" charset="0"/>
              </a:rPr>
              <a:t>Read each question below and move to the wall that you think is the right answer. Those in the wrong corner go out.</a:t>
            </a:r>
            <a:endParaRPr lang="en-GB" sz="2400" dirty="0">
              <a:latin typeface="Comic Sans MS" panose="030F0702030302020204" pitchFamily="66" charset="0"/>
            </a:endParaRPr>
          </a:p>
        </p:txBody>
      </p:sp>
      <p:sp>
        <p:nvSpPr>
          <p:cNvPr id="4" name="TextBox 3"/>
          <p:cNvSpPr txBox="1"/>
          <p:nvPr/>
        </p:nvSpPr>
        <p:spPr>
          <a:xfrm>
            <a:off x="307975" y="2636912"/>
            <a:ext cx="5184576" cy="3785652"/>
          </a:xfrm>
          <a:prstGeom prst="rect">
            <a:avLst/>
          </a:prstGeom>
          <a:noFill/>
          <a:ln w="38100">
            <a:solidFill>
              <a:schemeClr val="tx1"/>
            </a:solidFill>
          </a:ln>
        </p:spPr>
        <p:txBody>
          <a:bodyPr wrap="square" rtlCol="0">
            <a:spAutoFit/>
          </a:bodyPr>
          <a:lstStyle/>
          <a:p>
            <a:pPr algn="ctr"/>
            <a:r>
              <a:rPr lang="en-GB" sz="2400" b="1" dirty="0" smtClean="0">
                <a:latin typeface="Comic Sans MS" panose="030F0702030302020204" pitchFamily="66" charset="0"/>
              </a:rPr>
              <a:t>Which of the 4 Gospels was written first?</a:t>
            </a:r>
          </a:p>
          <a:p>
            <a:pPr algn="ctr"/>
            <a:endParaRPr lang="en-GB" sz="2400" b="1"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Matthew</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Mark</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Luke</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John</a:t>
            </a:r>
            <a:endParaRPr lang="en-GB" sz="2400" dirty="0">
              <a:latin typeface="Comic Sans MS" panose="030F0702030302020204" pitchFamily="66" charset="0"/>
            </a:endParaRPr>
          </a:p>
        </p:txBody>
      </p:sp>
      <p:sp>
        <p:nvSpPr>
          <p:cNvPr id="5" name="AutoShape 2" descr="https://tse1.mm.bing.net/th?id=OIP.Mc941c6d4095a1c50508caad753a0f2b1H0&amp;pid=15.1&amp;P=0&amp;w=370&amp;h=15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tse1.mm.bing.net/th?id=OIP.Mc941c6d4095a1c50508caad753a0f2b1H0&amp;pid=15.1&amp;P=0&amp;w=370&amp;h=15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s://d1ij7zv8zivhs3.cloudfront.net/assets/5216444/lightbox/Sign%20-%20Neon_Games.jpg?133122483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13639" y="-38367"/>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7222657" y="-54221"/>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https://tse4.mm.bing.net/th?id=OIP.M5ca4bc91ccf1a3039f5fcb18d43e51bdo0&amp;pid=15.1&amp;P=0&amp;w=300&amp;h=30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6" name="Picture 4" descr="http://jimmyakin.com/wp-content/uploads/four-gosp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338987"/>
            <a:ext cx="314325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2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381" y="0"/>
            <a:ext cx="487127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Corners game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0" y="970450"/>
            <a:ext cx="9144000" cy="1200329"/>
          </a:xfrm>
          <a:prstGeom prst="rect">
            <a:avLst/>
          </a:prstGeom>
          <a:noFill/>
        </p:spPr>
        <p:txBody>
          <a:bodyPr wrap="square" rtlCol="0">
            <a:spAutoFit/>
          </a:bodyPr>
          <a:lstStyle/>
          <a:p>
            <a:pPr algn="ctr"/>
            <a:r>
              <a:rPr lang="en-GB" sz="2400" dirty="0" smtClean="0">
                <a:latin typeface="Comic Sans MS" panose="030F0702030302020204" pitchFamily="66" charset="0"/>
              </a:rPr>
              <a:t>What do we already know about the Bible?</a:t>
            </a:r>
          </a:p>
          <a:p>
            <a:pPr algn="ctr"/>
            <a:r>
              <a:rPr lang="en-GB" sz="2400" dirty="0" smtClean="0">
                <a:latin typeface="Comic Sans MS" panose="030F0702030302020204" pitchFamily="66" charset="0"/>
              </a:rPr>
              <a:t>Read each question below and move to the wall that you think is the right answer. Those in the wrong corner go out.</a:t>
            </a:r>
            <a:endParaRPr lang="en-GB" sz="2400" dirty="0">
              <a:latin typeface="Comic Sans MS" panose="030F0702030302020204" pitchFamily="66" charset="0"/>
            </a:endParaRPr>
          </a:p>
        </p:txBody>
      </p:sp>
      <p:sp>
        <p:nvSpPr>
          <p:cNvPr id="4" name="TextBox 3"/>
          <p:cNvSpPr txBox="1"/>
          <p:nvPr/>
        </p:nvSpPr>
        <p:spPr>
          <a:xfrm>
            <a:off x="307975" y="2492896"/>
            <a:ext cx="5184576" cy="3785652"/>
          </a:xfrm>
          <a:prstGeom prst="rect">
            <a:avLst/>
          </a:prstGeom>
          <a:noFill/>
          <a:ln w="38100">
            <a:solidFill>
              <a:schemeClr val="tx1"/>
            </a:solidFill>
          </a:ln>
        </p:spPr>
        <p:txBody>
          <a:bodyPr wrap="square" rtlCol="0">
            <a:spAutoFit/>
          </a:bodyPr>
          <a:lstStyle/>
          <a:p>
            <a:pPr algn="ctr"/>
            <a:r>
              <a:rPr lang="en-GB" sz="2400" b="1" dirty="0" smtClean="0">
                <a:latin typeface="Comic Sans MS" panose="030F0702030302020204" pitchFamily="66" charset="0"/>
              </a:rPr>
              <a:t>The New Testament represents what percentage of the Bible?</a:t>
            </a:r>
          </a:p>
          <a:p>
            <a:pPr algn="ctr"/>
            <a:endParaRPr lang="en-GB" sz="2400" b="1"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10%</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23%</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33%</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55%</a:t>
            </a:r>
            <a:endParaRPr lang="en-GB" sz="2400" dirty="0">
              <a:latin typeface="Comic Sans MS" panose="030F0702030302020204" pitchFamily="66" charset="0"/>
            </a:endParaRPr>
          </a:p>
        </p:txBody>
      </p:sp>
      <p:sp>
        <p:nvSpPr>
          <p:cNvPr id="5" name="AutoShape 2" descr="https://tse1.mm.bing.net/th?id=OIP.Mc941c6d4095a1c50508caad753a0f2b1H0&amp;pid=15.1&amp;P=0&amp;w=370&amp;h=15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tse1.mm.bing.net/th?id=OIP.Mc941c6d4095a1c50508caad753a0f2b1H0&amp;pid=15.1&amp;P=0&amp;w=370&amp;h=15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s://d1ij7zv8zivhs3.cloudfront.net/assets/5216444/lightbox/Sign%20-%20Neon_Games.jpg?133122483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13639" y="-38367"/>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7222657" y="-54221"/>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https://tse4.mm.bing.net/th?id=OIP.M45d6595b43b3f6c73b46498c0d6a1409o0&amp;pid=15.1&amp;P=0&amp;w=212&amp;h=16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https://tse4.mm.bing.net/th?id=OIP.M45d6595b43b3f6c73b46498c0d6a1409o0&amp;pid=15.1&amp;P=0&amp;w=212&amp;h=16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https://brandeewine.files.wordpress.com/2011/11/percentage.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8660" t="29674" r="42566" b="22630"/>
          <a:stretch/>
        </p:blipFill>
        <p:spPr bwMode="auto">
          <a:xfrm>
            <a:off x="5796136" y="2641200"/>
            <a:ext cx="3347864" cy="34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26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381" y="0"/>
            <a:ext cx="487127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Corners game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0" y="970450"/>
            <a:ext cx="9144000" cy="1200329"/>
          </a:xfrm>
          <a:prstGeom prst="rect">
            <a:avLst/>
          </a:prstGeom>
          <a:noFill/>
        </p:spPr>
        <p:txBody>
          <a:bodyPr wrap="square" rtlCol="0">
            <a:spAutoFit/>
          </a:bodyPr>
          <a:lstStyle/>
          <a:p>
            <a:pPr algn="ctr"/>
            <a:r>
              <a:rPr lang="en-GB" sz="2400" dirty="0" smtClean="0">
                <a:latin typeface="Comic Sans MS" panose="030F0702030302020204" pitchFamily="66" charset="0"/>
              </a:rPr>
              <a:t>What do we already know about the Bible?</a:t>
            </a:r>
          </a:p>
          <a:p>
            <a:pPr algn="ctr"/>
            <a:r>
              <a:rPr lang="en-GB" sz="2400" dirty="0" smtClean="0">
                <a:latin typeface="Comic Sans MS" panose="030F0702030302020204" pitchFamily="66" charset="0"/>
              </a:rPr>
              <a:t>Read each question below and move to the wall that you think is the right answer. Those in the wrong corner go out.</a:t>
            </a:r>
            <a:endParaRPr lang="en-GB" sz="2400" dirty="0">
              <a:latin typeface="Comic Sans MS" panose="030F0702030302020204" pitchFamily="66" charset="0"/>
            </a:endParaRPr>
          </a:p>
        </p:txBody>
      </p:sp>
      <p:sp>
        <p:nvSpPr>
          <p:cNvPr id="4" name="TextBox 3"/>
          <p:cNvSpPr txBox="1"/>
          <p:nvPr/>
        </p:nvSpPr>
        <p:spPr>
          <a:xfrm>
            <a:off x="320961" y="3212976"/>
            <a:ext cx="5184576" cy="3416320"/>
          </a:xfrm>
          <a:prstGeom prst="rect">
            <a:avLst/>
          </a:prstGeom>
          <a:noFill/>
          <a:ln w="38100">
            <a:solidFill>
              <a:schemeClr val="tx1"/>
            </a:solidFill>
          </a:ln>
        </p:spPr>
        <p:txBody>
          <a:bodyPr wrap="square" rtlCol="0">
            <a:spAutoFit/>
          </a:bodyPr>
          <a:lstStyle/>
          <a:p>
            <a:pPr algn="ctr"/>
            <a:r>
              <a:rPr lang="en-GB" sz="2400" b="1" dirty="0" smtClean="0">
                <a:latin typeface="Comic Sans MS" panose="030F0702030302020204" pitchFamily="66" charset="0"/>
              </a:rPr>
              <a:t>What language did Jesus speak?</a:t>
            </a:r>
          </a:p>
          <a:p>
            <a:pPr algn="ctr"/>
            <a:endParaRPr lang="en-GB" sz="2400" b="1"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Aramaic</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Hebrew</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Greek</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English</a:t>
            </a:r>
            <a:endParaRPr lang="en-GB" sz="2400" dirty="0">
              <a:latin typeface="Comic Sans MS" panose="030F0702030302020204" pitchFamily="66" charset="0"/>
            </a:endParaRPr>
          </a:p>
        </p:txBody>
      </p:sp>
      <p:sp>
        <p:nvSpPr>
          <p:cNvPr id="5" name="AutoShape 2" descr="https://tse1.mm.bing.net/th?id=OIP.Mc941c6d4095a1c50508caad753a0f2b1H0&amp;pid=15.1&amp;P=0&amp;w=370&amp;h=15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tse1.mm.bing.net/th?id=OIP.Mc941c6d4095a1c50508caad753a0f2b1H0&amp;pid=15.1&amp;P=0&amp;w=370&amp;h=15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s://d1ij7zv8zivhs3.cloudfront.net/assets/5216444/lightbox/Sign%20-%20Neon_Games.jpg?133122483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13639" y="-38367"/>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7222657" y="-54221"/>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https://tse4.mm.bing.net/th?id=OIP.M4879d7e12035db61a31c361cba2e15efo0&amp;pid=15.1&amp;P=0&amp;w=247&amp;h=165"/>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https://tse4.mm.bing.net/th?id=OIP.M4879d7e12035db61a31c361cba2e15efo0&amp;pid=15.1&amp;P=0&amp;w=247&amp;h=165"/>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4" name="Picture 6" descr="http://cdn8.openculture.com/wp-content/uploads/2013/07/foreign-languag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886" y="2996952"/>
            <a:ext cx="3373360" cy="381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6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tse1.mm.bing.net/th?id=OIP.M738efab468531738fbcf6914207c2a73o0&amp;pid=15.1&amp;P=0&amp;w=300&amp;h=3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tse1.mm.bing.net/th?id=OIP.M738efab468531738fbcf6914207c2a73o0&amp;pid=15.1&amp;P=0&amp;w=300&amp;h=3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42" name="Picture 6" descr="http://blog.deepcreekanglican.com/wp-content/uploads/2010/08/Biblical-genr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6" y="-117367"/>
            <a:ext cx="4286250" cy="6975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36139" y="-22601"/>
            <a:ext cx="4344459"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Bible library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4355976" y="897175"/>
            <a:ext cx="4788024" cy="6001643"/>
          </a:xfrm>
          <a:prstGeom prst="rect">
            <a:avLst/>
          </a:prstGeom>
          <a:noFill/>
        </p:spPr>
        <p:txBody>
          <a:bodyPr wrap="square" rtlCol="0">
            <a:spAutoFit/>
          </a:bodyPr>
          <a:lstStyle/>
          <a:p>
            <a:r>
              <a:rPr lang="en-GB" sz="2400" dirty="0" smtClean="0">
                <a:latin typeface="Comic Sans MS" panose="030F0702030302020204" pitchFamily="66" charset="0"/>
              </a:rPr>
              <a:t>The Catholic Bible has 73 books inside it. </a:t>
            </a:r>
          </a:p>
          <a:p>
            <a:endParaRPr lang="en-GB" sz="2400" dirty="0">
              <a:latin typeface="Comic Sans MS" panose="030F0702030302020204" pitchFamily="66" charset="0"/>
            </a:endParaRPr>
          </a:p>
          <a:p>
            <a:r>
              <a:rPr lang="en-GB" sz="2400" dirty="0" smtClean="0">
                <a:latin typeface="Comic Sans MS" panose="030F0702030302020204" pitchFamily="66" charset="0"/>
              </a:rPr>
              <a:t>These range from history books, to poetry, prediction books, songs, biographies, rule books to letters. </a:t>
            </a:r>
          </a:p>
          <a:p>
            <a:endParaRPr lang="en-GB" sz="2400" dirty="0">
              <a:latin typeface="Comic Sans MS" panose="030F0702030302020204" pitchFamily="66" charset="0"/>
            </a:endParaRPr>
          </a:p>
          <a:p>
            <a:r>
              <a:rPr lang="en-GB" sz="2400" dirty="0" smtClean="0">
                <a:latin typeface="Comic Sans MS" panose="030F0702030302020204" pitchFamily="66" charset="0"/>
              </a:rPr>
              <a:t>Reading the Bible is just like going to a modern library – there is literally loads of TYPES/GENRES of books in it.</a:t>
            </a:r>
          </a:p>
          <a:p>
            <a:r>
              <a:rPr lang="en-GB" sz="2400" dirty="0" smtClean="0">
                <a:latin typeface="Comic Sans MS" panose="030F0702030302020204" pitchFamily="66" charset="0"/>
              </a:rPr>
              <a:t>It has been described best as an ‘inspired library’ because of the vast amount of books it contains.</a:t>
            </a:r>
            <a:endParaRPr lang="en-GB" sz="2400" dirty="0">
              <a:latin typeface="Comic Sans MS" panose="030F0702030302020204" pitchFamily="66" charset="0"/>
            </a:endParaRPr>
          </a:p>
        </p:txBody>
      </p:sp>
    </p:spTree>
    <p:extLst>
      <p:ext uri="{BB962C8B-B14F-4D97-AF65-F5344CB8AC3E}">
        <p14:creationId xmlns:p14="http://schemas.microsoft.com/office/powerpoint/2010/main" val="242780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43" y="0"/>
            <a:ext cx="901695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Computer game challenge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AutoShape 2" descr="https://tse3.mm.bing.net/th?id=OIP.M85320bb275fc6ce18c4b3850cf5d5897o0&amp;pid=15.1&amp;P=0&amp;w=300&amp;h=3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364" name="Picture 4" descr="http://media.gamestats.com/gg/image/object/746/746737/TheBibleGame_GBABox-r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9228"/>
            <a:ext cx="3707904"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yogabugs.com/blog/wp-content/uploads/2011/09/DRAGONSD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847725"/>
            <a:ext cx="3491880" cy="24315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H="1" flipV="1">
            <a:off x="0" y="1209516"/>
            <a:ext cx="5652120" cy="1569660"/>
          </a:xfrm>
          <a:prstGeom prst="rect">
            <a:avLst/>
          </a:prstGeom>
          <a:noFill/>
        </p:spPr>
        <p:txBody>
          <a:bodyPr wrap="square" rtlCol="0">
            <a:spAutoFit/>
          </a:bodyPr>
          <a:lstStyle/>
          <a:p>
            <a:r>
              <a:rPr lang="en-GB" sz="2400" dirty="0" smtClean="0">
                <a:latin typeface="Comic Sans MS" panose="030F0702030302020204" pitchFamily="66" charset="0"/>
              </a:rPr>
              <a:t>You have been invited on to the BBC show the ‘Dragon’s Den’ to pitch your brand new game – the Bible. Today you MUST:</a:t>
            </a:r>
            <a:endParaRPr lang="en-GB" sz="2400" dirty="0">
              <a:latin typeface="Comic Sans MS" panose="030F0702030302020204" pitchFamily="66" charset="0"/>
            </a:endParaRPr>
          </a:p>
        </p:txBody>
      </p:sp>
      <p:sp>
        <p:nvSpPr>
          <p:cNvPr id="6" name="TextBox 5"/>
          <p:cNvSpPr txBox="1"/>
          <p:nvPr/>
        </p:nvSpPr>
        <p:spPr>
          <a:xfrm>
            <a:off x="3851920" y="3501008"/>
            <a:ext cx="5292080" cy="3416320"/>
          </a:xfrm>
          <a:prstGeom prst="rect">
            <a:avLst/>
          </a:prstGeom>
          <a:noFill/>
        </p:spPr>
        <p:txBody>
          <a:bodyPr wrap="square" rtlCol="0">
            <a:spAutoFit/>
          </a:bodyPr>
          <a:lstStyle/>
          <a:p>
            <a:pPr marL="342900" indent="-342900">
              <a:buFont typeface="Wingdings" panose="05000000000000000000" pitchFamily="2" charset="2"/>
              <a:buChar char="v"/>
            </a:pPr>
            <a:r>
              <a:rPr lang="en-GB" sz="2400" dirty="0" smtClean="0">
                <a:latin typeface="Comic Sans MS" panose="030F0702030302020204" pitchFamily="66" charset="0"/>
              </a:rPr>
              <a:t>Design your own bible computer game – levels and theme.</a:t>
            </a:r>
          </a:p>
          <a:p>
            <a:pPr marL="342900" indent="-342900">
              <a:buFont typeface="Wingdings" panose="05000000000000000000" pitchFamily="2" charset="2"/>
              <a:buChar char="v"/>
            </a:pPr>
            <a:r>
              <a:rPr lang="en-GB" sz="2400" dirty="0" smtClean="0">
                <a:latin typeface="Comic Sans MS" panose="030F0702030302020204" pitchFamily="66" charset="0"/>
              </a:rPr>
              <a:t>Design the front and back cover of your game.</a:t>
            </a:r>
          </a:p>
          <a:p>
            <a:pPr marL="342900" indent="-342900">
              <a:buFont typeface="Wingdings" panose="05000000000000000000" pitchFamily="2" charset="2"/>
              <a:buChar char="v"/>
            </a:pPr>
            <a:r>
              <a:rPr lang="en-GB" sz="2400" dirty="0" smtClean="0">
                <a:latin typeface="Comic Sans MS" panose="030F0702030302020204" pitchFamily="66" charset="0"/>
              </a:rPr>
              <a:t>Write a speech explaining what GENRE of game it is? What do people do in it and why should the Dragon’s give you £100,000 to invest in the Bible Game.</a:t>
            </a:r>
            <a:endParaRPr lang="en-GB" sz="2400" dirty="0">
              <a:latin typeface="Comic Sans MS" panose="030F0702030302020204" pitchFamily="66" charset="0"/>
            </a:endParaRPr>
          </a:p>
        </p:txBody>
      </p:sp>
    </p:spTree>
    <p:extLst>
      <p:ext uri="{BB962C8B-B14F-4D97-AF65-F5344CB8AC3E}">
        <p14:creationId xmlns:p14="http://schemas.microsoft.com/office/powerpoint/2010/main" val="389411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658" y="0"/>
            <a:ext cx="5976701"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 5 starter test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0" y="923330"/>
            <a:ext cx="6084168" cy="4893647"/>
          </a:xfrm>
          <a:prstGeom prst="rect">
            <a:avLst/>
          </a:prstGeom>
          <a:noFill/>
        </p:spPr>
        <p:txBody>
          <a:bodyPr wrap="square" rtlCol="0">
            <a:spAutoFit/>
          </a:bodyPr>
          <a:lstStyle/>
          <a:p>
            <a:pPr marL="457200" indent="-457200">
              <a:buAutoNum type="arabicPeriod"/>
            </a:pPr>
            <a:r>
              <a:rPr lang="en-GB" sz="2400" dirty="0" smtClean="0">
                <a:latin typeface="Comic Sans MS" panose="030F0702030302020204" pitchFamily="66" charset="0"/>
              </a:rPr>
              <a:t>What is meant by </a:t>
            </a:r>
            <a:r>
              <a:rPr lang="en-GB" sz="2400" b="1" dirty="0" smtClean="0">
                <a:latin typeface="Comic Sans MS" panose="030F0702030302020204" pitchFamily="66" charset="0"/>
              </a:rPr>
              <a:t>quality of life? </a:t>
            </a:r>
            <a:endParaRPr lang="en-GB" sz="2400" dirty="0" smtClean="0">
              <a:latin typeface="Comic Sans MS" panose="030F0702030302020204" pitchFamily="66" charset="0"/>
            </a:endParaRP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Who was St. Catherine of Siena?</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What was the Stigmata?</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What is meant by </a:t>
            </a:r>
            <a:r>
              <a:rPr lang="en-GB" sz="2400" b="1" dirty="0" smtClean="0">
                <a:latin typeface="Comic Sans MS" panose="030F0702030302020204" pitchFamily="66" charset="0"/>
              </a:rPr>
              <a:t>sanctity of life? </a:t>
            </a:r>
          </a:p>
          <a:p>
            <a:pPr marL="457200" indent="-457200">
              <a:buAutoNum type="arabicPeriod"/>
            </a:pPr>
            <a:endParaRPr lang="en-GB" sz="2400" b="1"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When do Roman Catholics believe life begins? </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When do Humanists believe life begins? </a:t>
            </a:r>
            <a:endParaRPr lang="en-GB" sz="2400" dirty="0">
              <a:latin typeface="Comic Sans MS" panose="030F0702030302020204" pitchFamily="66" charset="0"/>
            </a:endParaRPr>
          </a:p>
        </p:txBody>
      </p:sp>
      <p:pic>
        <p:nvPicPr>
          <p:cNvPr id="3074" name="Picture 2" descr="http://www.locallawyerseo.com/wp-content/uploads/2013/01/bigstock-Test-word-on-white-keyboard-27134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96752"/>
            <a:ext cx="277180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5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444" y="0"/>
            <a:ext cx="773314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Get creative challenge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AutoShape 2" descr="https://tse4.mm.bing.net/th?id=OIP.Md4fc83a4ac7e4972f98038cfdc69cdd4o0&amp;pid=15.1&amp;P=0&amp;w=233&amp;h=1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tse4.mm.bing.net/th?id=OIP.Md4fc83a4ac7e4972f98038cfdc69cdd4o0&amp;pid=15.1&amp;P=0&amp;w=233&amp;h=15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0967" t="32084" r="46120" b="30000"/>
          <a:stretch/>
        </p:blipFill>
        <p:spPr bwMode="auto">
          <a:xfrm>
            <a:off x="0" y="1052736"/>
            <a:ext cx="3275856"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75856" y="861958"/>
            <a:ext cx="5868144" cy="6001643"/>
          </a:xfrm>
          <a:prstGeom prst="rect">
            <a:avLst/>
          </a:prstGeom>
          <a:noFill/>
        </p:spPr>
        <p:txBody>
          <a:bodyPr wrap="square" rtlCol="0">
            <a:spAutoFit/>
          </a:bodyPr>
          <a:lstStyle/>
          <a:p>
            <a:pPr algn="ctr"/>
            <a:r>
              <a:rPr lang="en-GB" sz="2400" dirty="0" smtClean="0">
                <a:latin typeface="Comic Sans MS" panose="030F0702030302020204" pitchFamily="66" charset="0"/>
              </a:rPr>
              <a:t>In pairs you must tell your partner:</a:t>
            </a:r>
          </a:p>
          <a:p>
            <a:pPr algn="ct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WHAT your favourite book is.</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WHY you love it.</a:t>
            </a:r>
          </a:p>
          <a:p>
            <a:pPr marL="457200" indent="-457200" algn="ctr">
              <a:buAutoNum type="alphaUcParenR"/>
            </a:pPr>
            <a:endParaRPr lang="en-GB" sz="2400" dirty="0">
              <a:latin typeface="Comic Sans MS" panose="030F0702030302020204" pitchFamily="66" charset="0"/>
            </a:endParaRPr>
          </a:p>
          <a:p>
            <a:pPr algn="ctr"/>
            <a:r>
              <a:rPr lang="en-GB" sz="2400" b="1" dirty="0" smtClean="0">
                <a:latin typeface="Comic Sans MS" panose="030F0702030302020204" pitchFamily="66" charset="0"/>
              </a:rPr>
              <a:t>HOWEVER, you are not allowed to speak or write.</a:t>
            </a:r>
          </a:p>
          <a:p>
            <a:pPr algn="ctr"/>
            <a:r>
              <a:rPr lang="en-GB" sz="2400" dirty="0" smtClean="0">
                <a:latin typeface="Comic Sans MS" panose="030F0702030302020204" pitchFamily="66" charset="0"/>
              </a:rPr>
              <a:t>You MUST find a creative way to explain your answer to your partner.</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E.g.</a:t>
            </a:r>
          </a:p>
          <a:p>
            <a:pPr marL="342900" indent="-342900" algn="ctr">
              <a:buFont typeface="Wingdings" panose="05000000000000000000" pitchFamily="2" charset="2"/>
              <a:buChar char="Ø"/>
            </a:pPr>
            <a:r>
              <a:rPr lang="en-GB" sz="2400" dirty="0" smtClean="0">
                <a:latin typeface="Comic Sans MS" panose="030F0702030302020204" pitchFamily="66" charset="0"/>
              </a:rPr>
              <a:t>A mime</a:t>
            </a:r>
          </a:p>
          <a:p>
            <a:pPr marL="342900" indent="-342900" algn="ctr">
              <a:buFont typeface="Wingdings" panose="05000000000000000000" pitchFamily="2" charset="2"/>
              <a:buChar char="Ø"/>
            </a:pPr>
            <a:r>
              <a:rPr lang="en-GB" sz="2400" dirty="0" smtClean="0">
                <a:latin typeface="Comic Sans MS" panose="030F0702030302020204" pitchFamily="66" charset="0"/>
              </a:rPr>
              <a:t>A dance</a:t>
            </a:r>
          </a:p>
          <a:p>
            <a:pPr marL="342900" indent="-342900" algn="ctr">
              <a:buFont typeface="Wingdings" panose="05000000000000000000" pitchFamily="2" charset="2"/>
              <a:buChar char="Ø"/>
            </a:pPr>
            <a:r>
              <a:rPr lang="en-GB" sz="2400" dirty="0" smtClean="0">
                <a:latin typeface="Comic Sans MS" panose="030F0702030302020204" pitchFamily="66" charset="0"/>
              </a:rPr>
              <a:t>Acting</a:t>
            </a:r>
          </a:p>
          <a:p>
            <a:pPr marL="342900" indent="-342900" algn="ctr">
              <a:buFont typeface="Wingdings" panose="05000000000000000000" pitchFamily="2" charset="2"/>
              <a:buChar char="Ø"/>
            </a:pPr>
            <a:r>
              <a:rPr lang="en-GB" sz="2400" dirty="0" smtClean="0">
                <a:latin typeface="Comic Sans MS" panose="030F0702030302020204" pitchFamily="66" charset="0"/>
              </a:rPr>
              <a:t>Building a model</a:t>
            </a:r>
            <a:endParaRPr lang="en-GB" sz="2400" dirty="0">
              <a:latin typeface="Comic Sans MS" panose="030F0702030302020204" pitchFamily="66" charset="0"/>
            </a:endParaRPr>
          </a:p>
        </p:txBody>
      </p:sp>
    </p:spTree>
    <p:extLst>
      <p:ext uri="{BB962C8B-B14F-4D97-AF65-F5344CB8AC3E}">
        <p14:creationId xmlns:p14="http://schemas.microsoft.com/office/powerpoint/2010/main" val="2311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Y10: Foundational Theology</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 name="Rectangle 2"/>
          <p:cNvSpPr/>
          <p:nvPr/>
        </p:nvSpPr>
        <p:spPr>
          <a:xfrm>
            <a:off x="-44834" y="4437112"/>
            <a:ext cx="9144000" cy="738664"/>
          </a:xfrm>
          <a:prstGeom prst="rect">
            <a:avLst/>
          </a:prstGeom>
          <a:noFill/>
        </p:spPr>
        <p:txBody>
          <a:bodyPr wrap="square" lIns="91440" tIns="45720" rIns="91440" bIns="45720">
            <a:spAutoFit/>
          </a:bodyPr>
          <a:lstStyle/>
          <a:p>
            <a:pPr algn="ctr"/>
            <a:r>
              <a:rPr lang="en-US" sz="4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Where did the Bible come from?</a:t>
            </a:r>
          </a:p>
        </p:txBody>
      </p:sp>
      <p:sp>
        <p:nvSpPr>
          <p:cNvPr id="4" name="AutoShape 10" descr="https://tse3.mm.bing.net/th?id=OIP.M63d66a485c20314bad0c026ce4f4a449o0&amp;pid=15.1&amp;P=0&amp;w=323&amp;h=1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ounded Rectangle 4"/>
          <p:cNvSpPr/>
          <p:nvPr/>
        </p:nvSpPr>
        <p:spPr>
          <a:xfrm>
            <a:off x="0" y="5583382"/>
            <a:ext cx="9200105" cy="12440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271" y="5620293"/>
            <a:ext cx="9188834" cy="1569660"/>
          </a:xfrm>
          <a:prstGeom prst="rect">
            <a:avLst/>
          </a:prstGeom>
          <a:noFill/>
        </p:spPr>
        <p:txBody>
          <a:bodyPr wrap="square" rtlCol="0">
            <a:spAutoFit/>
          </a:bodyPr>
          <a:lstStyle/>
          <a:p>
            <a:r>
              <a:rPr lang="en-GB" sz="2400" b="1" dirty="0" smtClean="0">
                <a:latin typeface="Comic Sans MS" panose="030F0702030302020204" pitchFamily="66" charset="0"/>
              </a:rPr>
              <a:t>Learning objective: </a:t>
            </a:r>
          </a:p>
          <a:p>
            <a:r>
              <a:rPr lang="en-GB" sz="2400" dirty="0" smtClean="0">
                <a:latin typeface="Comic Sans MS" panose="030F0702030302020204" pitchFamily="66" charset="0"/>
              </a:rPr>
              <a:t>To </a:t>
            </a:r>
            <a:r>
              <a:rPr lang="en-GB" sz="2400" dirty="0" smtClean="0">
                <a:latin typeface="Comic Sans MS" panose="030F0702030302020204" pitchFamily="66" charset="0"/>
              </a:rPr>
              <a:t>examine the origins, structure and literary forms of scripture. </a:t>
            </a:r>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sp>
        <p:nvSpPr>
          <p:cNvPr id="7" name="AutoShape 4" descr="https://tse4.mm.bing.net/th?id=OIP.M3523e066d07b377159d34377803254a8o0&amp;pid=15.1&amp;P=0&amp;w=300&amp;h=3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https://kingarktvrvs.files.wordpress.com/2011/03/humanism-7375711_std.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https://humanistlearning.com/wp-content/uploads/2013/03/happygreenhumanmedium.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https://tse3.mm.bing.net/th?id=OIP.Mbd0974922cbcfef3601656ec8080b82eo1&amp;pid=15.1&amp;P=0&amp;w=285&amp;h=16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https://tse3.mm.bing.net/th?id=OIP.Mbd0974922cbcfef3601656ec8080b82eo1&amp;pid=15.1&amp;P=0&amp;w=285&amp;h=16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 descr="http://paulburkhart.files.wordpress.com/2013/11/st__catherine_of_siena_icon_by_lordshadowblade-d63mz6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4" descr="http://paulburkhart.files.wordpress.com/2013/11/st__catherine_of_siena_icon_by_lordshadowblade-d63mz6l.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7" descr="https://tse3.mm.bing.net/th?id=OIP.M66724a39d3cbe3d5f59db178feeefbe9o0&amp;pid=15.1&amp;P=0&amp;w=300&amp;h=30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10" descr="https://theladiesfeed.files.wordpress.com/2012/06/mirror-188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 descr="https://tse2.mm.bing.net/th?id=OIP.M87deea7e51e4120929321fddabfdb1bfH0&amp;pid=15.1&amp;P=0&amp;w=291&amp;h=165"/>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https://tse2.mm.bing.net/th?id=OIP.M87deea7e51e4120929321fddabfdb1bfH0&amp;pid=15.1&amp;P=0&amp;w=291&amp;h=165"/>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119" t="29374" r="35695" b="23675"/>
          <a:stretch/>
        </p:blipFill>
        <p:spPr bwMode="auto">
          <a:xfrm>
            <a:off x="2174301" y="851366"/>
            <a:ext cx="4125892" cy="310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7" descr="https://tse3.mm.bing.net/th?id=OIP.Ma15c93e6b051cd594acd57f76595a440o0&amp;pid=15.1&amp;P=0&amp;w=300&amp;h=30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5427" t="30544" r="50345" b="20215"/>
          <a:stretch/>
        </p:blipFill>
        <p:spPr bwMode="auto">
          <a:xfrm>
            <a:off x="-44833" y="830997"/>
            <a:ext cx="2219134" cy="312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utoShape 10" descr="https://tse3.mm.bing.net/th?id=OIP.M094e81a3aefbe01f9b7b61ae3499ea87o0&amp;pid=15.1&amp;P=0&amp;w=242&amp;h=182"/>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7"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18399" t="26512" r="42406" b="22682"/>
          <a:stretch/>
        </p:blipFill>
        <p:spPr bwMode="auto">
          <a:xfrm>
            <a:off x="6300193" y="830997"/>
            <a:ext cx="2899912" cy="310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13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Experiment Wednesdays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 name="AutoShape 2" descr="https://tse4.mm.bing.net/th?id=OIP.Me0fdec96f2972c3eb92509e4e94ac2c9H0&amp;pid=15.1&amp;P=0&amp;w=277&amp;h=1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http://paradiseintheworld.com/wp-content/uploads/2012/02/berlin-german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830998"/>
            <a:ext cx="2051720" cy="2814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830997"/>
            <a:ext cx="7092280" cy="3416320"/>
          </a:xfrm>
          <a:prstGeom prst="rect">
            <a:avLst/>
          </a:prstGeom>
          <a:noFill/>
        </p:spPr>
        <p:txBody>
          <a:bodyPr wrap="square" rtlCol="0">
            <a:spAutoFit/>
          </a:bodyPr>
          <a:lstStyle/>
          <a:p>
            <a:r>
              <a:rPr lang="en-GB" sz="2400" dirty="0" smtClean="0">
                <a:latin typeface="Comic Sans MS" panose="030F0702030302020204" pitchFamily="66" charset="0"/>
              </a:rPr>
              <a:t>As a class today you are going to create a book about Germany. </a:t>
            </a:r>
          </a:p>
          <a:p>
            <a:endParaRPr lang="en-GB" sz="2400" dirty="0">
              <a:latin typeface="Comic Sans MS" panose="030F0702030302020204" pitchFamily="66" charset="0"/>
            </a:endParaRPr>
          </a:p>
          <a:p>
            <a:r>
              <a:rPr lang="en-GB" sz="2400" b="1" dirty="0" smtClean="0">
                <a:latin typeface="Comic Sans MS" panose="030F0702030302020204" pitchFamily="66" charset="0"/>
              </a:rPr>
              <a:t>Challenge 1: </a:t>
            </a:r>
            <a:r>
              <a:rPr lang="en-GB" sz="2400" dirty="0" smtClean="0">
                <a:latin typeface="Comic Sans MS" panose="030F0702030302020204" pitchFamily="66" charset="0"/>
              </a:rPr>
              <a:t>On two post it notes, write any two things about Germany. </a:t>
            </a:r>
          </a:p>
          <a:p>
            <a:r>
              <a:rPr lang="en-GB" sz="2400" dirty="0" smtClean="0">
                <a:latin typeface="Comic Sans MS" panose="030F0702030302020204" pitchFamily="66" charset="0"/>
              </a:rPr>
              <a:t>Then put them on the floor at the front along with everyone else’s facts. </a:t>
            </a:r>
          </a:p>
          <a:p>
            <a:endParaRPr lang="en-GB" sz="2400" dirty="0">
              <a:latin typeface="Comic Sans MS" panose="030F0702030302020204" pitchFamily="66" charset="0"/>
            </a:endParaRPr>
          </a:p>
          <a:p>
            <a:endParaRPr lang="en-GB" sz="2400" b="1" dirty="0">
              <a:latin typeface="Comic Sans MS" panose="030F0702030302020204" pitchFamily="66" charset="0"/>
            </a:endParaRPr>
          </a:p>
        </p:txBody>
      </p:sp>
      <p:sp>
        <p:nvSpPr>
          <p:cNvPr id="6" name="TextBox 5"/>
          <p:cNvSpPr txBox="1"/>
          <p:nvPr/>
        </p:nvSpPr>
        <p:spPr>
          <a:xfrm>
            <a:off x="1907704" y="3645024"/>
            <a:ext cx="7236296" cy="2308324"/>
          </a:xfrm>
          <a:prstGeom prst="rect">
            <a:avLst/>
          </a:prstGeom>
          <a:noFill/>
        </p:spPr>
        <p:txBody>
          <a:bodyPr wrap="square" rtlCol="0">
            <a:spAutoFit/>
          </a:bodyPr>
          <a:lstStyle/>
          <a:p>
            <a:r>
              <a:rPr lang="en-GB" sz="2400" b="1" dirty="0" smtClean="0">
                <a:latin typeface="Comic Sans MS" panose="030F0702030302020204" pitchFamily="66" charset="0"/>
              </a:rPr>
              <a:t>Challenge 2: Categorise your information by – </a:t>
            </a:r>
          </a:p>
          <a:p>
            <a:endParaRPr lang="en-GB" sz="2400" b="1" dirty="0">
              <a:latin typeface="Comic Sans MS" panose="030F0702030302020204" pitchFamily="66" charset="0"/>
            </a:endParaRPr>
          </a:p>
          <a:p>
            <a:pPr marL="342900" indent="-342900">
              <a:buFont typeface="Wingdings" panose="05000000000000000000" pitchFamily="2" charset="2"/>
              <a:buChar char="v"/>
            </a:pPr>
            <a:r>
              <a:rPr lang="en-GB" sz="2400" dirty="0" smtClean="0">
                <a:latin typeface="Comic Sans MS" panose="030F0702030302020204" pitchFamily="66" charset="0"/>
              </a:rPr>
              <a:t>Genre</a:t>
            </a:r>
          </a:p>
          <a:p>
            <a:pPr marL="342900" indent="-342900">
              <a:buFont typeface="Wingdings" panose="05000000000000000000" pitchFamily="2" charset="2"/>
              <a:buChar char="v"/>
            </a:pPr>
            <a:r>
              <a:rPr lang="en-GB" sz="2400" dirty="0" smtClean="0">
                <a:latin typeface="Comic Sans MS" panose="030F0702030302020204" pitchFamily="66" charset="0"/>
              </a:rPr>
              <a:t>Historically</a:t>
            </a:r>
          </a:p>
          <a:p>
            <a:pPr marL="342900" indent="-342900">
              <a:buFont typeface="Wingdings" panose="05000000000000000000" pitchFamily="2" charset="2"/>
              <a:buChar char="v"/>
            </a:pPr>
            <a:r>
              <a:rPr lang="en-GB" sz="2400" dirty="0" smtClean="0">
                <a:latin typeface="Comic Sans MS" panose="030F0702030302020204" pitchFamily="66" charset="0"/>
              </a:rPr>
              <a:t>Ancient/Modern</a:t>
            </a:r>
          </a:p>
          <a:p>
            <a:pPr marL="342900" indent="-342900">
              <a:buFont typeface="Wingdings" panose="05000000000000000000" pitchFamily="2" charset="2"/>
              <a:buChar char="v"/>
            </a:pPr>
            <a:r>
              <a:rPr lang="en-GB" sz="2400" dirty="0" smtClean="0">
                <a:latin typeface="Comic Sans MS" panose="030F0702030302020204" pitchFamily="66" charset="0"/>
              </a:rPr>
              <a:t>Fact/Fiction/Linguistic</a:t>
            </a:r>
            <a:endParaRPr lang="en-GB" sz="2400" dirty="0">
              <a:latin typeface="Comic Sans MS" panose="030F0702030302020204" pitchFamily="66" charset="0"/>
            </a:endParaRPr>
          </a:p>
        </p:txBody>
      </p:sp>
      <p:sp>
        <p:nvSpPr>
          <p:cNvPr id="7" name="AutoShape 6" descr="https://tse3.mm.bing.net/th?id=OIP.M66a207655cf16da595e4ce1d58441063H0&amp;pid=15.1&amp;P=0&amp;w=312&amp;h=18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https://tse3.mm.bing.net/th?id=OIP.M66a207655cf16da595e4ce1d58441063H0&amp;pid=15.1&amp;P=0&amp;w=312&amp;h=18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2299" t="26667" r="36398" b="22083"/>
          <a:stretch/>
        </p:blipFill>
        <p:spPr bwMode="auto">
          <a:xfrm>
            <a:off x="0" y="3429000"/>
            <a:ext cx="1907704" cy="252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1" descr="https://tse3.mm.bing.net/th?id=OIP.M594188c902f8a3c227e5deb41fe8512eo0&amp;pid=15.1&amp;P=0&amp;w=300&amp;h=30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3" descr="https://tse3.mm.bing.net/th?id=OIP.M594188c902f8a3c227e5deb41fe8512eo0&amp;pid=15.1&amp;P=0&amp;w=300&amp;h=30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9" name="Picture 15" descr="http://clipartix.com/wp-content/uploads/2016/05/Child-thinking-clip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4382" y="5953348"/>
            <a:ext cx="1583718" cy="904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022994"/>
            <a:ext cx="7740352" cy="830997"/>
          </a:xfrm>
          <a:prstGeom prst="rect">
            <a:avLst/>
          </a:prstGeom>
          <a:noFill/>
          <a:ln w="38100">
            <a:solidFill>
              <a:schemeClr val="tx1"/>
            </a:solidFill>
          </a:ln>
        </p:spPr>
        <p:txBody>
          <a:bodyPr wrap="square" rtlCol="0">
            <a:spAutoFit/>
          </a:bodyPr>
          <a:lstStyle/>
          <a:p>
            <a:r>
              <a:rPr lang="en-GB" sz="2400" b="1" dirty="0" smtClean="0">
                <a:latin typeface="Comic Sans MS" panose="030F0702030302020204" pitchFamily="66" charset="0"/>
              </a:rPr>
              <a:t>Discussion question:</a:t>
            </a:r>
          </a:p>
          <a:p>
            <a:r>
              <a:rPr lang="en-GB" sz="2400" dirty="0" smtClean="0">
                <a:latin typeface="Comic Sans MS" panose="030F0702030302020204" pitchFamily="66" charset="0"/>
              </a:rPr>
              <a:t>Where did you get your information from?</a:t>
            </a:r>
            <a:endParaRPr lang="en-GB" sz="2400" dirty="0">
              <a:latin typeface="Comic Sans MS" panose="030F0702030302020204" pitchFamily="66" charset="0"/>
            </a:endParaRPr>
          </a:p>
        </p:txBody>
      </p:sp>
    </p:spTree>
    <p:extLst>
      <p:ext uri="{BB962C8B-B14F-4D97-AF65-F5344CB8AC3E}">
        <p14:creationId xmlns:p14="http://schemas.microsoft.com/office/powerpoint/2010/main" val="338095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Experiment Wednesdays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4" name="TextBox 3"/>
          <p:cNvSpPr txBox="1"/>
          <p:nvPr/>
        </p:nvSpPr>
        <p:spPr>
          <a:xfrm>
            <a:off x="0" y="830997"/>
            <a:ext cx="7092280" cy="5262979"/>
          </a:xfrm>
          <a:prstGeom prst="rect">
            <a:avLst/>
          </a:prstGeom>
          <a:noFill/>
        </p:spPr>
        <p:txBody>
          <a:bodyPr wrap="square" rtlCol="0">
            <a:spAutoFit/>
          </a:bodyPr>
          <a:lstStyle/>
          <a:p>
            <a:r>
              <a:rPr lang="en-GB" sz="2400" dirty="0" smtClean="0">
                <a:latin typeface="Comic Sans MS" panose="030F0702030302020204" pitchFamily="66" charset="0"/>
              </a:rPr>
              <a:t>As a class today you are going to create a book about Germany. </a:t>
            </a:r>
          </a:p>
          <a:p>
            <a:endParaRPr lang="en-GB" sz="2400" dirty="0">
              <a:latin typeface="Comic Sans MS" panose="030F0702030302020204" pitchFamily="66" charset="0"/>
            </a:endParaRPr>
          </a:p>
          <a:p>
            <a:r>
              <a:rPr lang="en-GB" sz="2400" b="1" dirty="0" smtClean="0">
                <a:latin typeface="Comic Sans MS" panose="030F0702030302020204" pitchFamily="66" charset="0"/>
              </a:rPr>
              <a:t>Challenge 3:</a:t>
            </a:r>
          </a:p>
          <a:p>
            <a:endParaRPr lang="en-GB" sz="2400" b="1" dirty="0">
              <a:latin typeface="Comic Sans MS" panose="030F0702030302020204" pitchFamily="66" charset="0"/>
            </a:endParaRPr>
          </a:p>
          <a:p>
            <a:r>
              <a:rPr lang="en-GB" sz="2400" dirty="0" smtClean="0">
                <a:latin typeface="Comic Sans MS" panose="030F0702030302020204" pitchFamily="66" charset="0"/>
              </a:rPr>
              <a:t>Only 30% of your information can go into your book. </a:t>
            </a:r>
          </a:p>
          <a:p>
            <a:endParaRPr lang="en-GB" sz="2400" dirty="0">
              <a:latin typeface="Comic Sans MS" panose="030F0702030302020204" pitchFamily="66" charset="0"/>
            </a:endParaRPr>
          </a:p>
          <a:p>
            <a:r>
              <a:rPr lang="en-GB" sz="2400" dirty="0" smtClean="0">
                <a:latin typeface="Comic Sans MS" panose="030F0702030302020204" pitchFamily="66" charset="0"/>
              </a:rPr>
              <a:t>Hold a class council meeting to discuss what information/sections you will keep in the book and what you will keep out. </a:t>
            </a: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b="1" dirty="0">
              <a:latin typeface="Comic Sans MS" panose="030F0702030302020204" pitchFamily="66" charset="0"/>
            </a:endParaRPr>
          </a:p>
        </p:txBody>
      </p:sp>
      <p:pic>
        <p:nvPicPr>
          <p:cNvPr id="7" name="Picture 15" descr="http://clipartix.com/wp-content/uploads/2016/05/Child-thinking-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4382" y="5953348"/>
            <a:ext cx="1583718" cy="904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022994"/>
            <a:ext cx="7740352" cy="830997"/>
          </a:xfrm>
          <a:prstGeom prst="rect">
            <a:avLst/>
          </a:prstGeom>
          <a:noFill/>
          <a:ln w="38100">
            <a:solidFill>
              <a:schemeClr val="tx1"/>
            </a:solidFill>
          </a:ln>
        </p:spPr>
        <p:txBody>
          <a:bodyPr wrap="square" rtlCol="0">
            <a:spAutoFit/>
          </a:bodyPr>
          <a:lstStyle/>
          <a:p>
            <a:r>
              <a:rPr lang="en-GB" sz="2400" b="1" dirty="0" smtClean="0">
                <a:latin typeface="Comic Sans MS" panose="030F0702030302020204" pitchFamily="66" charset="0"/>
              </a:rPr>
              <a:t>Discussion question:</a:t>
            </a:r>
          </a:p>
          <a:p>
            <a:r>
              <a:rPr lang="en-GB" sz="2400" dirty="0" smtClean="0">
                <a:latin typeface="Comic Sans MS" panose="030F0702030302020204" pitchFamily="66" charset="0"/>
              </a:rPr>
              <a:t>Is it easy to make this type of decision?</a:t>
            </a:r>
            <a:endParaRPr lang="en-GB" sz="2400" dirty="0">
              <a:latin typeface="Comic Sans MS" panose="030F0702030302020204" pitchFamily="66" charset="0"/>
            </a:endParaRPr>
          </a:p>
        </p:txBody>
      </p:sp>
      <p:sp>
        <p:nvSpPr>
          <p:cNvPr id="9" name="AutoShape 2" descr="https://tse2.mm.bing.net/th?id=OIP.M2b60bedc828cf580e00ae1278de5984eo0&amp;pid=15.1&amp;P=0&amp;w=336&amp;h=1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https://tse2.mm.bing.net/th?id=OIP.M2b60bedc828cf580e00ae1278de5984eo0&amp;pid=15.1&amp;P=0&amp;w=336&amp;h=1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4" name="Picture 6" descr="http://blogs.ubc.ca/klyon/files/2015/11/deb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5" y="861829"/>
            <a:ext cx="2210783" cy="479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3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79" t="21667" r="45768" b="33125"/>
          <a:stretch/>
        </p:blipFill>
        <p:spPr bwMode="auto">
          <a:xfrm>
            <a:off x="-14848" y="1844824"/>
            <a:ext cx="3362712" cy="16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486" y="0"/>
            <a:ext cx="926298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was the bible formed?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Diagram 2"/>
          <p:cNvGraphicFramePr/>
          <p:nvPr>
            <p:extLst>
              <p:ext uri="{D42A27DB-BD31-4B8C-83A1-F6EECF244321}">
                <p14:modId xmlns:p14="http://schemas.microsoft.com/office/powerpoint/2010/main" val="3019316039"/>
              </p:ext>
            </p:extLst>
          </p:nvPr>
        </p:nvGraphicFramePr>
        <p:xfrm>
          <a:off x="3563887" y="1988840"/>
          <a:ext cx="563961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970450"/>
            <a:ext cx="9144000" cy="830997"/>
          </a:xfrm>
          <a:prstGeom prst="rect">
            <a:avLst/>
          </a:prstGeom>
          <a:noFill/>
        </p:spPr>
        <p:txBody>
          <a:bodyPr wrap="square" rtlCol="0">
            <a:spAutoFit/>
          </a:bodyPr>
          <a:lstStyle/>
          <a:p>
            <a:pPr algn="ctr"/>
            <a:r>
              <a:rPr lang="en-GB" sz="2400" dirty="0" smtClean="0">
                <a:latin typeface="Comic Sans MS" panose="030F0702030302020204" pitchFamily="66" charset="0"/>
              </a:rPr>
              <a:t>Watch all the clips. Make a bubble map of as many facts about the formation of the Bible as you can.</a:t>
            </a:r>
            <a:endParaRPr lang="en-GB" sz="2400" dirty="0">
              <a:latin typeface="Comic Sans MS" panose="030F0702030302020204" pitchFamily="66" charset="0"/>
            </a:endParaRPr>
          </a:p>
        </p:txBody>
      </p:sp>
      <p:sp>
        <p:nvSpPr>
          <p:cNvPr id="5" name="Rectangle 4"/>
          <p:cNvSpPr/>
          <p:nvPr/>
        </p:nvSpPr>
        <p:spPr>
          <a:xfrm>
            <a:off x="-42147" y="3645024"/>
            <a:ext cx="3534027" cy="646331"/>
          </a:xfrm>
          <a:prstGeom prst="rect">
            <a:avLst/>
          </a:prstGeom>
        </p:spPr>
        <p:txBody>
          <a:bodyPr wrap="square">
            <a:spAutoFit/>
          </a:bodyPr>
          <a:lstStyle/>
          <a:p>
            <a:r>
              <a:rPr lang="en-GB" dirty="0" smtClean="0">
                <a:hlinkClick r:id="rId8"/>
              </a:rPr>
              <a:t>https://www.youtube.com/watch?v=r0Zm8_B_4wA</a:t>
            </a:r>
            <a:r>
              <a:rPr lang="en-GB" dirty="0" smtClean="0"/>
              <a:t> </a:t>
            </a:r>
            <a:endParaRPr lang="en-GB" dirty="0"/>
          </a:p>
        </p:txBody>
      </p:sp>
      <p:sp>
        <p:nvSpPr>
          <p:cNvPr id="6" name="Rectangle 5"/>
          <p:cNvSpPr/>
          <p:nvPr/>
        </p:nvSpPr>
        <p:spPr>
          <a:xfrm>
            <a:off x="6" y="6040371"/>
            <a:ext cx="4572000" cy="646331"/>
          </a:xfrm>
          <a:prstGeom prst="rect">
            <a:avLst/>
          </a:prstGeom>
        </p:spPr>
        <p:txBody>
          <a:bodyPr>
            <a:spAutoFit/>
          </a:bodyPr>
          <a:lstStyle/>
          <a:p>
            <a:r>
              <a:rPr lang="en-GB" dirty="0" smtClean="0">
                <a:hlinkClick r:id="rId9"/>
              </a:rPr>
              <a:t>https://www.youtube.com/watch?v=6k-C3Kse17I</a:t>
            </a:r>
            <a:r>
              <a:rPr lang="en-GB" dirty="0" smtClean="0"/>
              <a:t> </a:t>
            </a:r>
            <a:endParaRPr lang="en-GB" dirty="0"/>
          </a:p>
        </p:txBody>
      </p:sp>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7028" t="21667" r="43543" b="28958"/>
          <a:stretch/>
        </p:blipFill>
        <p:spPr bwMode="auto">
          <a:xfrm>
            <a:off x="19910" y="4291355"/>
            <a:ext cx="3327954" cy="169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04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967" y="0"/>
            <a:ext cx="8008090" cy="769441"/>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did the bible take form?</a:t>
            </a:r>
          </a:p>
        </p:txBody>
      </p:sp>
      <p:sp>
        <p:nvSpPr>
          <p:cNvPr id="5" name="TextBox 4"/>
          <p:cNvSpPr txBox="1"/>
          <p:nvPr/>
        </p:nvSpPr>
        <p:spPr>
          <a:xfrm>
            <a:off x="2051720" y="804238"/>
            <a:ext cx="7092280" cy="1631216"/>
          </a:xfrm>
          <a:prstGeom prst="rect">
            <a:avLst/>
          </a:prstGeom>
          <a:noFill/>
        </p:spPr>
        <p:txBody>
          <a:bodyPr wrap="square" rtlCol="0">
            <a:spAutoFit/>
          </a:bodyPr>
          <a:lstStyle/>
          <a:p>
            <a:r>
              <a:rPr lang="en-GB" sz="2000" dirty="0" smtClean="0">
                <a:latin typeface="Comic Sans MS" panose="030F0702030302020204" pitchFamily="66" charset="0"/>
              </a:rPr>
              <a:t>In exactly the same way as you wrote your class book on Germany, so too did the Bible take a similar form over the course of around 2000 years.</a:t>
            </a:r>
          </a:p>
          <a:p>
            <a:endParaRPr lang="en-GB" sz="2000" dirty="0">
              <a:latin typeface="Comic Sans MS" panose="030F0702030302020204" pitchFamily="66" charset="0"/>
            </a:endParaRPr>
          </a:p>
          <a:p>
            <a:endParaRPr lang="en-GB" sz="2000" b="1" dirty="0">
              <a:latin typeface="Comic Sans MS" panose="030F0702030302020204" pitchFamily="66" charset="0"/>
            </a:endParaRPr>
          </a:p>
        </p:txBody>
      </p:sp>
      <p:sp>
        <p:nvSpPr>
          <p:cNvPr id="7" name="TextBox 6"/>
          <p:cNvSpPr txBox="1"/>
          <p:nvPr/>
        </p:nvSpPr>
        <p:spPr>
          <a:xfrm>
            <a:off x="0" y="1988840"/>
            <a:ext cx="7092280" cy="1200329"/>
          </a:xfrm>
          <a:prstGeom prst="rect">
            <a:avLst/>
          </a:prstGeom>
          <a:noFill/>
        </p:spPr>
        <p:txBody>
          <a:bodyPr wrap="square" rtlCol="0">
            <a:spAutoFit/>
          </a:bodyPr>
          <a:lstStyle/>
          <a:p>
            <a:r>
              <a:rPr lang="en-GB" b="1" dirty="0" smtClean="0">
                <a:latin typeface="Comic Sans MS" panose="030F0702030302020204" pitchFamily="66" charset="0"/>
              </a:rPr>
              <a:t>Oral teachings: </a:t>
            </a:r>
            <a:r>
              <a:rPr lang="en-GB" dirty="0" smtClean="0">
                <a:latin typeface="Comic Sans MS" panose="030F0702030302020204" pitchFamily="66" charset="0"/>
              </a:rPr>
              <a:t>In the days of Noah and Moses writing was a very rare skill. People told each other stories of the Prophets and passed on their teachings verbally to each other, handing down story to their children and their children in turn.</a:t>
            </a:r>
            <a:endParaRPr lang="en-GB" b="1" dirty="0">
              <a:latin typeface="Comic Sans MS" panose="030F0702030302020204" pitchFamily="66" charset="0"/>
            </a:endParaRPr>
          </a:p>
        </p:txBody>
      </p:sp>
      <p:sp>
        <p:nvSpPr>
          <p:cNvPr id="8" name="TextBox 7"/>
          <p:cNvSpPr txBox="1"/>
          <p:nvPr/>
        </p:nvSpPr>
        <p:spPr>
          <a:xfrm>
            <a:off x="1475656" y="3340848"/>
            <a:ext cx="7653383" cy="1477328"/>
          </a:xfrm>
          <a:prstGeom prst="rect">
            <a:avLst/>
          </a:prstGeom>
          <a:noFill/>
        </p:spPr>
        <p:txBody>
          <a:bodyPr wrap="square" rtlCol="0">
            <a:spAutoFit/>
          </a:bodyPr>
          <a:lstStyle/>
          <a:p>
            <a:r>
              <a:rPr lang="en-GB" b="1" dirty="0" smtClean="0">
                <a:latin typeface="Comic Sans MS" panose="030F0702030302020204" pitchFamily="66" charset="0"/>
              </a:rPr>
              <a:t>Written teachings: </a:t>
            </a:r>
            <a:r>
              <a:rPr lang="en-GB" dirty="0" smtClean="0">
                <a:latin typeface="Comic Sans MS" panose="030F0702030302020204" pitchFamily="66" charset="0"/>
              </a:rPr>
              <a:t>Around 1000BC scribes began to write down the oral stories. These were copied by other scribes and distributed around the Greco-Roman World. This process went on till the 3</a:t>
            </a:r>
            <a:r>
              <a:rPr lang="en-GB" baseline="30000" dirty="0" smtClean="0">
                <a:latin typeface="Comic Sans MS" panose="030F0702030302020204" pitchFamily="66" charset="0"/>
              </a:rPr>
              <a:t>rd</a:t>
            </a:r>
            <a:r>
              <a:rPr lang="en-GB" dirty="0" smtClean="0">
                <a:latin typeface="Comic Sans MS" panose="030F0702030302020204" pitchFamily="66" charset="0"/>
              </a:rPr>
              <a:t> Century, with Gospel writers writing down stories of Jesus and prophets like Paul writing letters to early Churches.</a:t>
            </a:r>
            <a:endParaRPr lang="en-GB" b="1" dirty="0">
              <a:latin typeface="Comic Sans MS" panose="030F0702030302020204" pitchFamily="66" charset="0"/>
            </a:endParaRPr>
          </a:p>
        </p:txBody>
      </p:sp>
      <p:sp>
        <p:nvSpPr>
          <p:cNvPr id="9" name="TextBox 8"/>
          <p:cNvSpPr txBox="1"/>
          <p:nvPr/>
        </p:nvSpPr>
        <p:spPr>
          <a:xfrm>
            <a:off x="-32632" y="5082957"/>
            <a:ext cx="7653383" cy="1754326"/>
          </a:xfrm>
          <a:prstGeom prst="rect">
            <a:avLst/>
          </a:prstGeom>
          <a:noFill/>
        </p:spPr>
        <p:txBody>
          <a:bodyPr wrap="square" rtlCol="0">
            <a:spAutoFit/>
          </a:bodyPr>
          <a:lstStyle/>
          <a:p>
            <a:r>
              <a:rPr lang="en-GB" b="1" dirty="0" smtClean="0">
                <a:latin typeface="Comic Sans MS" panose="030F0702030302020204" pitchFamily="66" charset="0"/>
              </a:rPr>
              <a:t>Collecting: </a:t>
            </a:r>
            <a:r>
              <a:rPr lang="en-GB" dirty="0" smtClean="0">
                <a:latin typeface="Comic Sans MS" panose="030F0702030302020204" pitchFamily="66" charset="0"/>
              </a:rPr>
              <a:t>In the year 382 a great Council of Bishops was called to bring together all of the scrolls that had been written about Old Testament prophets and Jesus and the early Church. This council decided what should be part of this ‘Bible Canon’ and what should not. In 382 Pope </a:t>
            </a:r>
            <a:r>
              <a:rPr lang="en-GB" dirty="0" err="1" smtClean="0">
                <a:latin typeface="Comic Sans MS" panose="030F0702030302020204" pitchFamily="66" charset="0"/>
              </a:rPr>
              <a:t>Damasus</a:t>
            </a:r>
            <a:r>
              <a:rPr lang="en-GB" dirty="0" smtClean="0">
                <a:latin typeface="Comic Sans MS" panose="030F0702030302020204" pitchFamily="66" charset="0"/>
              </a:rPr>
              <a:t> decreed that the books currently in our Bible were the ones that should be in it. </a:t>
            </a:r>
            <a:endParaRPr lang="en-GB" b="1" dirty="0">
              <a:latin typeface="Comic Sans MS" panose="030F0702030302020204" pitchFamily="66" charset="0"/>
            </a:endParaRPr>
          </a:p>
        </p:txBody>
      </p:sp>
      <p:sp>
        <p:nvSpPr>
          <p:cNvPr id="10" name="AutoShape 2" descr="https://writingcenterunderground.files.wordpress.com/2014/06/speaking-clip-ar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https://writingcenterunderground.files.wordpress.com/2014/06/speaking-clip-art.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8" name="Picture 6" descr="http://www.clker.com/cliparts/K/K/1/V/0/d/speaking-man-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683" y="1619846"/>
            <a:ext cx="1668139" cy="144016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https://tse2.mm.bing.net/th?id=OIP.M548b67d176e5224c9158fe4b29c74153H0&amp;pid=15.1&amp;P=0&amp;w=300&amp;h=30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2" name="Picture 10" descr="http://images.clipartpanda.com/writing-clip-art-xTgn7KXT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0849"/>
            <a:ext cx="1475656" cy="174210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kepticism-images.s3-website-us-east-1.amazonaws.com/images/jreviews/Pope-Damasu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751" y="4818176"/>
            <a:ext cx="1508288" cy="201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3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381" y="0"/>
            <a:ext cx="487127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Corners game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0" y="970450"/>
            <a:ext cx="9144000" cy="1200329"/>
          </a:xfrm>
          <a:prstGeom prst="rect">
            <a:avLst/>
          </a:prstGeom>
          <a:noFill/>
        </p:spPr>
        <p:txBody>
          <a:bodyPr wrap="square" rtlCol="0">
            <a:spAutoFit/>
          </a:bodyPr>
          <a:lstStyle/>
          <a:p>
            <a:pPr algn="ctr"/>
            <a:r>
              <a:rPr lang="en-GB" sz="2400" dirty="0" smtClean="0">
                <a:latin typeface="Comic Sans MS" panose="030F0702030302020204" pitchFamily="66" charset="0"/>
              </a:rPr>
              <a:t>What do we already know about the Bible?</a:t>
            </a:r>
          </a:p>
          <a:p>
            <a:pPr algn="ctr"/>
            <a:r>
              <a:rPr lang="en-GB" sz="2400" dirty="0" smtClean="0">
                <a:latin typeface="Comic Sans MS" panose="030F0702030302020204" pitchFamily="66" charset="0"/>
              </a:rPr>
              <a:t>Read each question below and move to the wall that you think is the right answer. Those in the wrong corner go out.</a:t>
            </a:r>
            <a:endParaRPr lang="en-GB" sz="2400" dirty="0">
              <a:latin typeface="Comic Sans MS" panose="030F0702030302020204" pitchFamily="66" charset="0"/>
            </a:endParaRPr>
          </a:p>
        </p:txBody>
      </p:sp>
      <p:sp>
        <p:nvSpPr>
          <p:cNvPr id="4" name="TextBox 3"/>
          <p:cNvSpPr txBox="1"/>
          <p:nvPr/>
        </p:nvSpPr>
        <p:spPr>
          <a:xfrm>
            <a:off x="320961" y="3212976"/>
            <a:ext cx="5184576" cy="2308324"/>
          </a:xfrm>
          <a:prstGeom prst="rect">
            <a:avLst/>
          </a:prstGeom>
          <a:noFill/>
          <a:ln w="38100">
            <a:solidFill>
              <a:schemeClr val="tx1"/>
            </a:solidFill>
          </a:ln>
        </p:spPr>
        <p:txBody>
          <a:bodyPr wrap="square" rtlCol="0">
            <a:spAutoFit/>
          </a:bodyPr>
          <a:lstStyle/>
          <a:p>
            <a:pPr algn="ctr"/>
            <a:r>
              <a:rPr lang="en-GB" sz="2400" b="1" dirty="0" smtClean="0">
                <a:latin typeface="Comic Sans MS" panose="030F0702030302020204" pitchFamily="66" charset="0"/>
              </a:rPr>
              <a:t>Which testament is about Jesus’ life?</a:t>
            </a:r>
          </a:p>
          <a:p>
            <a:pPr algn="ctr"/>
            <a:endParaRPr lang="en-GB" sz="2400" b="1"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The OLD testament</a:t>
            </a:r>
          </a:p>
          <a:p>
            <a:pPr marL="457200" indent="-457200" algn="ctr">
              <a:buAutoNum type="alphaUcParenR"/>
            </a:pPr>
            <a:endParaRPr lang="en-GB" sz="2400" dirty="0">
              <a:latin typeface="Comic Sans MS" panose="030F0702030302020204" pitchFamily="66" charset="0"/>
            </a:endParaRPr>
          </a:p>
          <a:p>
            <a:pPr marL="457200" indent="-457200" algn="ctr">
              <a:buAutoNum type="alphaUcParenR"/>
            </a:pPr>
            <a:r>
              <a:rPr lang="en-GB" sz="2400" dirty="0" smtClean="0">
                <a:latin typeface="Comic Sans MS" panose="030F0702030302020204" pitchFamily="66" charset="0"/>
              </a:rPr>
              <a:t>The NEW testament</a:t>
            </a:r>
            <a:endParaRPr lang="en-GB" sz="2400" dirty="0">
              <a:latin typeface="Comic Sans MS" panose="030F0702030302020204" pitchFamily="66" charset="0"/>
            </a:endParaRPr>
          </a:p>
        </p:txBody>
      </p:sp>
      <p:sp>
        <p:nvSpPr>
          <p:cNvPr id="5" name="AutoShape 2" descr="https://tse1.mm.bing.net/th?id=OIP.Mc941c6d4095a1c50508caad753a0f2b1H0&amp;pid=15.1&amp;P=0&amp;w=370&amp;h=15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tse1.mm.bing.net/th?id=OIP.Mc941c6d4095a1c50508caad753a0f2b1H0&amp;pid=15.1&amp;P=0&amp;w=370&amp;h=15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s://d1ij7zv8zivhs3.cloudfront.net/assets/5216444/lightbox/Sign%20-%20Neon_Games.jpg?133122483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13639" y="-38367"/>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t="38578" r="44384" b="35129"/>
          <a:stretch/>
        </p:blipFill>
        <p:spPr bwMode="auto">
          <a:xfrm>
            <a:off x="7222657" y="-54221"/>
            <a:ext cx="1921343" cy="100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9" descr="https://tse3.mm.bing.net/th?id=OIP.Md05c39ee3ccb08b34cee8bbfeff9b25bH2&amp;pid=15.1&amp;P=0&amp;w=170&amp;h=159"/>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7" name="Picture 11" descr="http://3.bp.blogspot.com/-e2-VquNtmlY/TbMpO_0afPI/AAAAAAAABkE/Ex5zmBVuVMQ/s1600/Jesus+Christ+HD+Wallpaper+%2540+Sotto2010.BlogSpot.Com+%25282%2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537" y="2170779"/>
            <a:ext cx="3419872" cy="439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362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934</Words>
  <Application>Microsoft Office PowerPoint</Application>
  <PresentationFormat>On-screen Show (4:3)</PresentationFormat>
  <Paragraphs>137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inspiredSpaces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2016-12-14T00:14:26Z</dcterms:created>
  <dcterms:modified xsi:type="dcterms:W3CDTF">2016-12-14T01:21:57Z</dcterms:modified>
</cp:coreProperties>
</file>