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9" r:id="rId7"/>
    <p:sldId id="260" r:id="rId8"/>
    <p:sldId id="261" r:id="rId9"/>
    <p:sldId id="262" r:id="rId10"/>
    <p:sldId id="264" r:id="rId11"/>
    <p:sldId id="265" r:id="rId12"/>
    <p:sldId id="263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E879-BCC4-4028-9CE9-3CECD9E8B9C4}" type="datetimeFigureOut">
              <a:rPr lang="en-GB" smtClean="0"/>
              <a:t>05/07/2016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C4C-B99B-4313-BD1C-35D1D6DDE939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E879-BCC4-4028-9CE9-3CECD9E8B9C4}" type="datetimeFigureOut">
              <a:rPr lang="en-GB" smtClean="0"/>
              <a:t>05/07/2016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C4C-B99B-4313-BD1C-35D1D6DDE93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E879-BCC4-4028-9CE9-3CECD9E8B9C4}" type="datetimeFigureOut">
              <a:rPr lang="en-GB" smtClean="0"/>
              <a:t>05/07/2016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C4C-B99B-4313-BD1C-35D1D6DDE93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E879-BCC4-4028-9CE9-3CECD9E8B9C4}" type="datetimeFigureOut">
              <a:rPr lang="en-GB" smtClean="0"/>
              <a:t>05/07/2016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C4C-B99B-4313-BD1C-35D1D6DDE93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E879-BCC4-4028-9CE9-3CECD9E8B9C4}" type="datetimeFigureOut">
              <a:rPr lang="en-GB" smtClean="0"/>
              <a:t>05/07/2016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61DFC4C-B99B-4313-BD1C-35D1D6DDE93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E879-BCC4-4028-9CE9-3CECD9E8B9C4}" type="datetimeFigureOut">
              <a:rPr lang="en-GB" smtClean="0"/>
              <a:t>05/07/2016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C4C-B99B-4313-BD1C-35D1D6DDE93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E879-BCC4-4028-9CE9-3CECD9E8B9C4}" type="datetimeFigureOut">
              <a:rPr lang="en-GB" smtClean="0"/>
              <a:t>05/07/2016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C4C-B99B-4313-BD1C-35D1D6DDE93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E879-BCC4-4028-9CE9-3CECD9E8B9C4}" type="datetimeFigureOut">
              <a:rPr lang="en-GB" smtClean="0"/>
              <a:t>05/07/2016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C4C-B99B-4313-BD1C-35D1D6DDE93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E879-BCC4-4028-9CE9-3CECD9E8B9C4}" type="datetimeFigureOut">
              <a:rPr lang="en-GB" smtClean="0"/>
              <a:t>05/07/2016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C4C-B99B-4313-BD1C-35D1D6DDE93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E879-BCC4-4028-9CE9-3CECD9E8B9C4}" type="datetimeFigureOut">
              <a:rPr lang="en-GB" smtClean="0"/>
              <a:t>05/07/2016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C4C-B99B-4313-BD1C-35D1D6DDE93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E879-BCC4-4028-9CE9-3CECD9E8B9C4}" type="datetimeFigureOut">
              <a:rPr lang="en-GB" smtClean="0"/>
              <a:t>05/07/2016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C4C-B99B-4313-BD1C-35D1D6DDE93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976E879-BCC4-4028-9CE9-3CECD9E8B9C4}" type="datetimeFigureOut">
              <a:rPr lang="en-GB" smtClean="0"/>
              <a:t>05/07/2016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61DFC4C-B99B-4313-BD1C-35D1D6DDE939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5QbxcDjsH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lrOKpQ6UB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ng.com/videos/search?q=stephen+haking+on+the+origin+of+the+universe&amp;adlt=strict,strict&amp;view=detail&amp;mid=CE14C6E93700F15A8529CE14C6E93700F15A8529&amp;FORM=VRDGA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 it out…….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Tango.hotel.echo</a:t>
            </a:r>
            <a:endParaRPr lang="en-GB" dirty="0" smtClean="0"/>
          </a:p>
          <a:p>
            <a:r>
              <a:rPr lang="en-GB" dirty="0" err="1" smtClean="0"/>
              <a:t>Tango.hotel.echo.oscart.romeo.yankee</a:t>
            </a:r>
            <a:endParaRPr lang="en-GB" dirty="0" smtClean="0"/>
          </a:p>
          <a:p>
            <a:r>
              <a:rPr lang="en-GB" dirty="0" err="1" smtClean="0"/>
              <a:t>Papa.romeo.oscar.papa.oscar.sierra.echo.delta</a:t>
            </a:r>
            <a:endParaRPr lang="en-GB" dirty="0" smtClean="0"/>
          </a:p>
          <a:p>
            <a:r>
              <a:rPr lang="en-GB" dirty="0" err="1" smtClean="0"/>
              <a:t>Bravo.yankee</a:t>
            </a:r>
            <a:endParaRPr lang="en-GB" dirty="0" smtClean="0"/>
          </a:p>
          <a:p>
            <a:r>
              <a:rPr lang="en-GB" dirty="0" err="1" smtClean="0"/>
              <a:t>Lima.echo.mike.alpha.india.tango.romeo.echo</a:t>
            </a:r>
            <a:endParaRPr lang="en-GB" dirty="0" smtClean="0"/>
          </a:p>
          <a:p>
            <a:r>
              <a:rPr lang="en-GB" dirty="0" err="1" smtClean="0"/>
              <a:t>India.sierra</a:t>
            </a:r>
            <a:endParaRPr lang="en-GB" dirty="0" smtClean="0"/>
          </a:p>
          <a:p>
            <a:r>
              <a:rPr lang="en-GB" dirty="0" err="1" smtClean="0"/>
              <a:t>Kilo.november.oscar.whisky.november</a:t>
            </a:r>
            <a:endParaRPr lang="en-GB" dirty="0" smtClean="0"/>
          </a:p>
          <a:p>
            <a:r>
              <a:rPr lang="en-GB" dirty="0" err="1" smtClean="0"/>
              <a:t>Alpha.sierra</a:t>
            </a:r>
            <a:endParaRPr lang="en-GB" dirty="0" smtClean="0"/>
          </a:p>
          <a:p>
            <a:r>
              <a:rPr lang="en-GB" dirty="0" err="1" smtClean="0"/>
              <a:t>Bravo.india.golf.bravo.alpha.november.golf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493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Something out of nothing….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 some people the idea of creation ex nihilo is a difficult one</a:t>
            </a:r>
          </a:p>
          <a:p>
            <a:endParaRPr lang="en-GB" dirty="0"/>
          </a:p>
          <a:p>
            <a:r>
              <a:rPr lang="en-GB" dirty="0" smtClean="0"/>
              <a:t>But just watch this……</a:t>
            </a:r>
          </a:p>
          <a:p>
            <a:endParaRPr lang="en-GB" dirty="0"/>
          </a:p>
          <a:p>
            <a:r>
              <a:rPr lang="en-GB" dirty="0"/>
              <a:t>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www.youtube.com/watch?v=u5QbxcDjsHs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025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Quantum physics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Quantum physics is the study of atoms and their particles</a:t>
            </a:r>
          </a:p>
          <a:p>
            <a:r>
              <a:rPr lang="en-GB" dirty="0"/>
              <a:t> </a:t>
            </a:r>
            <a:r>
              <a:rPr lang="en-GB" dirty="0" smtClean="0"/>
              <a:t> </a:t>
            </a:r>
          </a:p>
          <a:p>
            <a:r>
              <a:rPr lang="en-GB" dirty="0" smtClean="0"/>
              <a:t>In ‘normal’ physics  (such as the study of the universe or cosmology as it is called) things are predictable</a:t>
            </a:r>
          </a:p>
          <a:p>
            <a:endParaRPr lang="en-GB" dirty="0"/>
          </a:p>
          <a:p>
            <a:r>
              <a:rPr lang="en-GB" dirty="0" smtClean="0"/>
              <a:t>But in quantum physics things are very unpredictable</a:t>
            </a:r>
          </a:p>
          <a:p>
            <a:endParaRPr lang="en-GB" dirty="0"/>
          </a:p>
          <a:p>
            <a:r>
              <a:rPr lang="en-GB" dirty="0" smtClean="0"/>
              <a:t>Particles can ‘blink’ in and out of existence and they do this all the 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7379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Similarities and differences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222074"/>
              </p:ext>
            </p:extLst>
          </p:nvPr>
        </p:nvGraphicFramePr>
        <p:xfrm>
          <a:off x="457200" y="1600200"/>
          <a:ext cx="8229600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Catholic View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Stephen Hawking</a:t>
                      </a:r>
                      <a:endParaRPr lang="en-GB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The universe was</a:t>
                      </a:r>
                      <a:r>
                        <a:rPr lang="en-GB" baseline="0" dirty="0" smtClean="0"/>
                        <a:t> created out of nothing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 universe came into existence out of nothing (just like atomic particles can do)</a:t>
                      </a:r>
                      <a:endParaRPr lang="en-GB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God has existed for all time (eternal)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Time did not exist before big</a:t>
                      </a:r>
                      <a:r>
                        <a:rPr lang="en-GB" baseline="0" dirty="0" smtClean="0"/>
                        <a:t> bang</a:t>
                      </a:r>
                      <a:endParaRPr lang="en-GB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The universe</a:t>
                      </a:r>
                      <a:r>
                        <a:rPr lang="en-GB" baseline="0" dirty="0" smtClean="0"/>
                        <a:t> could not have existed without God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 universe created itself</a:t>
                      </a:r>
                      <a:endParaRPr lang="en-GB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God is outside time and space (transcendent)</a:t>
                      </a:r>
                    </a:p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Nothing can exist outside of time and space</a:t>
                      </a:r>
                      <a:r>
                        <a:rPr lang="en-GB" baseline="0" dirty="0" smtClean="0"/>
                        <a:t> because the universe is the only reality</a:t>
                      </a:r>
                      <a:endParaRPr lang="en-GB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There will be an end of time in the universe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 universe</a:t>
                      </a:r>
                      <a:r>
                        <a:rPr lang="en-GB" baseline="0" dirty="0" smtClean="0"/>
                        <a:t> will cease to expand and then contract and time will run backwards</a:t>
                      </a:r>
                      <a:endParaRPr lang="en-GB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God will judge the living and the dead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 universe will shrink to its original size and then might explode once again</a:t>
                      </a:r>
                      <a:endParaRPr lang="en-GB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8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Success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can state some key facts about Professor Stephen Hawking</a:t>
            </a:r>
          </a:p>
          <a:p>
            <a:r>
              <a:rPr lang="en-GB" dirty="0" smtClean="0"/>
              <a:t>I can begin to explain what Stephen Hawking thinks about the start of the universe</a:t>
            </a:r>
          </a:p>
          <a:p>
            <a:r>
              <a:rPr lang="en-GB" dirty="0" smtClean="0"/>
              <a:t>I can compare his account and identify similarities and differences with the Catholic view</a:t>
            </a:r>
          </a:p>
          <a:p>
            <a:r>
              <a:rPr lang="en-GB" dirty="0" smtClean="0"/>
              <a:t>I can evaluate two Big Bang theories, one with a divine creator (Le </a:t>
            </a:r>
            <a:r>
              <a:rPr lang="en-GB" dirty="0" err="1" smtClean="0"/>
              <a:t>Maitre</a:t>
            </a:r>
            <a:r>
              <a:rPr lang="en-GB" dirty="0" smtClean="0"/>
              <a:t>) and one without (Hawking)</a:t>
            </a:r>
          </a:p>
          <a:p>
            <a:pPr marL="13716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221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9664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Today we are learning non religious views about the creation of the universe</a:t>
            </a:r>
          </a:p>
          <a:p>
            <a:endParaRPr lang="en-GB" dirty="0" smtClean="0"/>
          </a:p>
          <a:p>
            <a:r>
              <a:rPr lang="en-GB" dirty="0" smtClean="0"/>
              <a:t>We are learning this so we can compare and contrast atheistic and religious views about our world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476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Stephen Hawking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www.youtube.com/watch?v=wlrOKpQ6UBI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6590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Who is Stephen </a:t>
            </a:r>
            <a:r>
              <a:rPr lang="en-GB" dirty="0" smtClean="0"/>
              <a:t>Hawking</a:t>
            </a:r>
            <a:r>
              <a:rPr lang="en-GB" dirty="0"/>
              <a:t>????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Get into groups of four</a:t>
            </a:r>
          </a:p>
          <a:p>
            <a:r>
              <a:rPr lang="en-GB" dirty="0" smtClean="0"/>
              <a:t>Around the room are facts </a:t>
            </a:r>
            <a:r>
              <a:rPr lang="en-GB" smtClean="0"/>
              <a:t>about </a:t>
            </a:r>
            <a:r>
              <a:rPr lang="en-GB" smtClean="0"/>
              <a:t>Stephen </a:t>
            </a:r>
            <a:r>
              <a:rPr lang="en-GB" dirty="0" smtClean="0"/>
              <a:t>Hawking</a:t>
            </a:r>
          </a:p>
          <a:p>
            <a:r>
              <a:rPr lang="en-GB" dirty="0" smtClean="0"/>
              <a:t>One of your group must get up and discover a fact and then share this with the group</a:t>
            </a:r>
          </a:p>
          <a:p>
            <a:r>
              <a:rPr lang="en-GB" dirty="0" smtClean="0"/>
              <a:t>Each person must go twice</a:t>
            </a:r>
          </a:p>
          <a:p>
            <a:r>
              <a:rPr lang="en-GB" dirty="0" smtClean="0"/>
              <a:t>First group to accurate record all of the 8 facts wins!!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81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 C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Explain why some people do not believe that the universe was created by God</a:t>
            </a:r>
          </a:p>
          <a:p>
            <a:endParaRPr lang="en-GB" dirty="0"/>
          </a:p>
          <a:p>
            <a:r>
              <a:rPr lang="en-GB" dirty="0"/>
              <a:t>4x RE needed to gain full marks</a:t>
            </a:r>
          </a:p>
          <a:p>
            <a:r>
              <a:rPr lang="en-GB" dirty="0"/>
              <a:t>1 X RE - Firstly</a:t>
            </a:r>
          </a:p>
          <a:p>
            <a:r>
              <a:rPr lang="en-GB" dirty="0"/>
              <a:t>1 X RE – Secondly</a:t>
            </a:r>
          </a:p>
          <a:p>
            <a:r>
              <a:rPr lang="en-GB" dirty="0"/>
              <a:t>1 X RE – Thirdly </a:t>
            </a:r>
          </a:p>
          <a:p>
            <a:r>
              <a:rPr lang="en-GB" dirty="0"/>
              <a:t>1 X RE – </a:t>
            </a:r>
            <a:r>
              <a:rPr lang="en-GB" dirty="0" smtClean="0"/>
              <a:t>Finally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038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Give me 5……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242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is Stephen Hawking?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Stephen Hawking is one of the most famous physicists in the world.</a:t>
            </a:r>
          </a:p>
          <a:p>
            <a:endParaRPr lang="en-GB" dirty="0"/>
          </a:p>
          <a:p>
            <a:r>
              <a:rPr lang="en-GB" dirty="0"/>
              <a:t>He is especially known as an expert on the nature of the universe</a:t>
            </a:r>
          </a:p>
          <a:p>
            <a:endParaRPr lang="en-GB" dirty="0"/>
          </a:p>
          <a:p>
            <a:r>
              <a:rPr lang="en-GB" dirty="0"/>
              <a:t>He is an expert on black holes and what might be on the other side of them</a:t>
            </a:r>
          </a:p>
          <a:p>
            <a:endParaRPr lang="en-GB" dirty="0"/>
          </a:p>
          <a:p>
            <a:r>
              <a:rPr lang="en-GB" dirty="0"/>
              <a:t>He is disabled and suffers from motor neurone disease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694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Who is Stephen Hawking????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He has a computer controlled voice box which allows him to communicate</a:t>
            </a:r>
          </a:p>
          <a:p>
            <a:endParaRPr lang="en-GB" dirty="0"/>
          </a:p>
          <a:p>
            <a:r>
              <a:rPr lang="en-GB" dirty="0"/>
              <a:t>He is an atheist meaning that he does not believe in the existence of God</a:t>
            </a:r>
          </a:p>
          <a:p>
            <a:endParaRPr lang="en-GB" dirty="0"/>
          </a:p>
          <a:p>
            <a:r>
              <a:rPr lang="en-GB" dirty="0"/>
              <a:t>Hawking believes that there are an infinite number of universes and not just this one that we live in</a:t>
            </a:r>
          </a:p>
          <a:p>
            <a:endParaRPr lang="en-GB" dirty="0"/>
          </a:p>
          <a:p>
            <a:r>
              <a:rPr lang="en-GB" dirty="0"/>
              <a:t>He has written a number of best selling books on science and the origin of the universe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Did God create the universe?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The following is an excerpt from a film </a:t>
            </a:r>
            <a:r>
              <a:rPr lang="en-GB" dirty="0" smtClean="0"/>
              <a:t>called “Did God create universe?” written by Hawking`   (Run from 25 </a:t>
            </a:r>
            <a:r>
              <a:rPr lang="en-GB" dirty="0" err="1" smtClean="0"/>
              <a:t>mins</a:t>
            </a:r>
            <a:r>
              <a:rPr lang="en-GB" dirty="0" smtClean="0"/>
              <a:t> 11 </a:t>
            </a:r>
            <a:r>
              <a:rPr lang="en-GB" dirty="0" err="1" smtClean="0"/>
              <a:t>secs</a:t>
            </a:r>
            <a:r>
              <a:rPr lang="en-GB" dirty="0" smtClean="0"/>
              <a:t> until end)</a:t>
            </a:r>
          </a:p>
          <a:p>
            <a:endParaRPr lang="en-GB" dirty="0"/>
          </a:p>
          <a:p>
            <a:r>
              <a:rPr lang="en-GB" dirty="0" smtClean="0"/>
              <a:t>At certain points we will stop the film and make notes on a mind map</a:t>
            </a:r>
            <a:endParaRPr lang="en-GB" dirty="0"/>
          </a:p>
          <a:p>
            <a:endParaRPr lang="en-GB" dirty="0" smtClean="0">
              <a:hlinkClick r:id="rId2"/>
            </a:endParaRPr>
          </a:p>
          <a:p>
            <a:endParaRPr lang="en-GB" dirty="0">
              <a:hlinkClick r:id="rId2"/>
            </a:endParaRPr>
          </a:p>
          <a:p>
            <a:endParaRPr lang="en-GB" dirty="0" smtClean="0">
              <a:hlinkClick r:id="rId2"/>
            </a:endParaRPr>
          </a:p>
          <a:p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www.bing.com/videos/search?q=stephen+haking+on+the+origin+of+the+universe&amp;adlt=strict%2cstrict&amp;view=detail&amp;mid=CE14C6E93700F15A8529CE14C6E93700F15A8529&amp;FORM=VRDGAR</a:t>
            </a: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5149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192</TotalTime>
  <Words>609</Words>
  <Application>Microsoft Office PowerPoint</Application>
  <PresentationFormat>On-screen Show (4:3)</PresentationFormat>
  <Paragraphs>89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Work it out…….</vt:lpstr>
      <vt:lpstr>PowerPoint Presentation</vt:lpstr>
      <vt:lpstr>Stephen Hawking</vt:lpstr>
      <vt:lpstr>Who is Stephen Hawking???? </vt:lpstr>
      <vt:lpstr>Exam C Question</vt:lpstr>
      <vt:lpstr>Plenary </vt:lpstr>
      <vt:lpstr>Who is Stephen Hawking?</vt:lpstr>
      <vt:lpstr>Who is Stephen Hawking???? </vt:lpstr>
      <vt:lpstr>Did God create the universe?</vt:lpstr>
      <vt:lpstr>Something out of nothing….</vt:lpstr>
      <vt:lpstr>Quantum physics</vt:lpstr>
      <vt:lpstr>Similarities and differences </vt:lpstr>
      <vt:lpstr>Success criteria</vt:lpstr>
      <vt:lpstr>PowerPoint Presentation</vt:lpstr>
    </vt:vector>
  </TitlesOfParts>
  <Company>Cardinal Wiseman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it out…….</dc:title>
  <dc:creator>Colin Beesley</dc:creator>
  <cp:lastModifiedBy>Colin Beesley</cp:lastModifiedBy>
  <cp:revision>13</cp:revision>
  <dcterms:created xsi:type="dcterms:W3CDTF">2016-07-05T07:18:23Z</dcterms:created>
  <dcterms:modified xsi:type="dcterms:W3CDTF">2016-07-05T11:37:22Z</dcterms:modified>
</cp:coreProperties>
</file>