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7" r:id="rId5"/>
    <p:sldId id="270" r:id="rId6"/>
    <p:sldId id="272" r:id="rId7"/>
    <p:sldId id="274" r:id="rId8"/>
    <p:sldId id="266"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 Rogers" initials="MR" lastIdx="1" clrIdx="0">
    <p:extLst>
      <p:ext uri="{19B8F6BF-5375-455C-9EA6-DF929625EA0E}">
        <p15:presenceInfo xmlns:p15="http://schemas.microsoft.com/office/powerpoint/2012/main" userId="Ms Rog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94428" autoAdjust="0"/>
  </p:normalViewPr>
  <p:slideViewPr>
    <p:cSldViewPr snapToGrid="0">
      <p:cViewPr varScale="1">
        <p:scale>
          <a:sx n="87" d="100"/>
          <a:sy n="87" d="100"/>
        </p:scale>
        <p:origin x="1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1F316-41E6-4533-B497-675E28750DB3}"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EB896-74E1-43A1-AEF7-BA0063185D0D}" type="slidenum">
              <a:rPr lang="en-GB" smtClean="0"/>
              <a:t>‹#›</a:t>
            </a:fld>
            <a:endParaRPr lang="en-GB"/>
          </a:p>
        </p:txBody>
      </p:sp>
    </p:spTree>
    <p:extLst>
      <p:ext uri="{BB962C8B-B14F-4D97-AF65-F5344CB8AC3E}">
        <p14:creationId xmlns:p14="http://schemas.microsoft.com/office/powerpoint/2010/main" val="76276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CRMbh8ViU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3</a:t>
            </a:fld>
            <a:endParaRPr lang="en-GB"/>
          </a:p>
        </p:txBody>
      </p:sp>
    </p:spTree>
    <p:extLst>
      <p:ext uri="{BB962C8B-B14F-4D97-AF65-F5344CB8AC3E}">
        <p14:creationId xmlns:p14="http://schemas.microsoft.com/office/powerpoint/2010/main" val="260594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Think about when bread is used in Church, what does it represent? Why might Jesus be called the bread of life? How does having the bread that Jesus offers give us life and is this life only on earth or in heaven too?</a:t>
            </a:r>
          </a:p>
          <a:p>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4</a:t>
            </a:fld>
            <a:endParaRPr lang="en-GB"/>
          </a:p>
        </p:txBody>
      </p:sp>
    </p:spTree>
    <p:extLst>
      <p:ext uri="{BB962C8B-B14F-4D97-AF65-F5344CB8AC3E}">
        <p14:creationId xmlns:p14="http://schemas.microsoft.com/office/powerpoint/2010/main" val="328120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a:t>
            </a:r>
            <a:r>
              <a:rPr lang="en-GB" baseline="0" dirty="0" smtClean="0"/>
              <a:t> we take communion we are taking Jesus’ body in to ourselves, we are taking in the sacrifice won on the cross. This new food is the living bread that will last forever and </a:t>
            </a:r>
            <a:r>
              <a:rPr lang="en-GB" baseline="0" dirty="0" err="1" smtClean="0"/>
              <a:t>hel</a:t>
            </a:r>
            <a:r>
              <a:rPr lang="en-GB" baseline="0" dirty="0" smtClean="0"/>
              <a:t> us to gain eternal life. </a:t>
            </a:r>
          </a:p>
          <a:p>
            <a:endParaRPr lang="en-GB" baseline="0" dirty="0" smtClean="0"/>
          </a:p>
          <a:p>
            <a:r>
              <a:rPr lang="en-GB" baseline="0" dirty="0" smtClean="0"/>
              <a:t>Why did Jesus chose to use the example of bread? Because bread was and is a common, cheap food. One that all people eat and it fills you up, for many in Jesus’ time without bread thy would have starved, so Jesus is saying that God, as the new bread, is what will fill us up. Without God we will be hungry forever. </a:t>
            </a:r>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5</a:t>
            </a:fld>
            <a:endParaRPr lang="en-GB"/>
          </a:p>
        </p:txBody>
      </p:sp>
    </p:spTree>
    <p:extLst>
      <p:ext uri="{BB962C8B-B14F-4D97-AF65-F5344CB8AC3E}">
        <p14:creationId xmlns:p14="http://schemas.microsoft.com/office/powerpoint/2010/main" val="142664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7</a:t>
            </a:fld>
            <a:endParaRPr lang="en-GB"/>
          </a:p>
        </p:txBody>
      </p:sp>
    </p:spTree>
    <p:extLst>
      <p:ext uri="{BB962C8B-B14F-4D97-AF65-F5344CB8AC3E}">
        <p14:creationId xmlns:p14="http://schemas.microsoft.com/office/powerpoint/2010/main" val="262070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https://www.youtube.com/watch?v=1CRMbh8ViUI</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I am the Bread of Life</a:t>
            </a:r>
          </a:p>
          <a:p>
            <a:r>
              <a:rPr lang="en-GB" dirty="0" smtClean="0">
                <a:effectLst/>
              </a:rPr>
              <a:t>Mar 11, 2015</a:t>
            </a:r>
          </a:p>
          <a:p>
            <a:r>
              <a:rPr lang="en-GB" dirty="0" smtClean="0">
                <a:effectLst/>
              </a:rPr>
              <a:t/>
            </a:r>
            <a:br>
              <a:rPr lang="en-GB" dirty="0" smtClean="0">
                <a:effectLst/>
              </a:rPr>
            </a:br>
            <a:endParaRPr lang="en-GB" dirty="0" smtClean="0">
              <a:effectLst/>
            </a:endParaRPr>
          </a:p>
          <a:p>
            <a:endParaRPr lang="en-GB" dirty="0" smtClean="0">
              <a:effectLst/>
            </a:endParaRPr>
          </a:p>
          <a:p>
            <a:r>
              <a:rPr lang="en-GB" dirty="0" smtClean="0">
                <a:effectLst/>
              </a:rPr>
              <a:t>3:49</a:t>
            </a:r>
            <a:r>
              <a:rPr lang="en-GB" baseline="0" dirty="0" smtClean="0">
                <a:effectLst/>
              </a:rPr>
              <a:t> seconds. </a:t>
            </a:r>
            <a:endParaRPr lang="en-GB" dirty="0"/>
          </a:p>
        </p:txBody>
      </p:sp>
      <p:sp>
        <p:nvSpPr>
          <p:cNvPr id="4" name="Slide Number Placeholder 3"/>
          <p:cNvSpPr>
            <a:spLocks noGrp="1"/>
          </p:cNvSpPr>
          <p:nvPr>
            <p:ph type="sldNum" sz="quarter" idx="10"/>
          </p:nvPr>
        </p:nvSpPr>
        <p:spPr/>
        <p:txBody>
          <a:bodyPr/>
          <a:lstStyle/>
          <a:p>
            <a:fld id="{E4BEB896-74E1-43A1-AEF7-BA0063185D0D}" type="slidenum">
              <a:rPr lang="en-GB" smtClean="0"/>
              <a:t>9</a:t>
            </a:fld>
            <a:endParaRPr lang="en-GB"/>
          </a:p>
        </p:txBody>
      </p:sp>
    </p:spTree>
    <p:extLst>
      <p:ext uri="{BB962C8B-B14F-4D97-AF65-F5344CB8AC3E}">
        <p14:creationId xmlns:p14="http://schemas.microsoft.com/office/powerpoint/2010/main" val="343876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72510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24389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42789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99253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3ECABC-D5DD-43E8-B57D-3456C1426E63}"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57947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83758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3ECABC-D5DD-43E8-B57D-3456C1426E63}"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249455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3ECABC-D5DD-43E8-B57D-3456C1426E63}"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94276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ECABC-D5DD-43E8-B57D-3456C1426E63}"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160296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74587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3ECABC-D5DD-43E8-B57D-3456C1426E63}"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A2998B-284E-46E3-A8FA-C4B6170C4703}" type="slidenum">
              <a:rPr lang="en-GB" smtClean="0"/>
              <a:t>‹#›</a:t>
            </a:fld>
            <a:endParaRPr lang="en-GB"/>
          </a:p>
        </p:txBody>
      </p:sp>
    </p:spTree>
    <p:extLst>
      <p:ext uri="{BB962C8B-B14F-4D97-AF65-F5344CB8AC3E}">
        <p14:creationId xmlns:p14="http://schemas.microsoft.com/office/powerpoint/2010/main" val="314178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ECABC-D5DD-43E8-B57D-3456C1426E63}"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2998B-284E-46E3-A8FA-C4B6170C4703}" type="slidenum">
              <a:rPr lang="en-GB" smtClean="0"/>
              <a:t>‹#›</a:t>
            </a:fld>
            <a:endParaRPr lang="en-GB"/>
          </a:p>
        </p:txBody>
      </p:sp>
    </p:spTree>
    <p:extLst>
      <p:ext uri="{BB962C8B-B14F-4D97-AF65-F5344CB8AC3E}">
        <p14:creationId xmlns:p14="http://schemas.microsoft.com/office/powerpoint/2010/main" val="3779998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Monday 27</a:t>
            </a:r>
            <a:r>
              <a:rPr lang="en-GB" baseline="30000" dirty="0" smtClean="0"/>
              <a:t>th</a:t>
            </a:r>
            <a:r>
              <a:rPr lang="en-GB" dirty="0" smtClean="0"/>
              <a:t> April </a:t>
            </a:r>
            <a:endParaRPr lang="en-GB" dirty="0"/>
          </a:p>
        </p:txBody>
      </p:sp>
      <p:sp>
        <p:nvSpPr>
          <p:cNvPr id="3" name="Subtitle 2"/>
          <p:cNvSpPr>
            <a:spLocks noGrp="1"/>
          </p:cNvSpPr>
          <p:nvPr>
            <p:ph type="subTitle" idx="1"/>
          </p:nvPr>
        </p:nvSpPr>
        <p:spPr/>
        <p:txBody>
          <a:bodyPr>
            <a:normAutofit lnSpcReduction="10000"/>
          </a:bodyPr>
          <a:lstStyle/>
          <a:p>
            <a:r>
              <a:rPr lang="en-GB" dirty="0" smtClean="0"/>
              <a:t>We are currently in the Third week of Easter.</a:t>
            </a:r>
          </a:p>
          <a:p>
            <a:r>
              <a:rPr lang="en-GB" dirty="0" smtClean="0"/>
              <a:t>Easter Sunday was 12</a:t>
            </a:r>
            <a:r>
              <a:rPr lang="en-GB" baseline="30000" dirty="0" smtClean="0"/>
              <a:t>th</a:t>
            </a:r>
            <a:r>
              <a:rPr lang="en-GB" dirty="0" smtClean="0"/>
              <a:t> April. </a:t>
            </a:r>
          </a:p>
          <a:p>
            <a:r>
              <a:rPr lang="en-GB" dirty="0" smtClean="0"/>
              <a:t>In church the altar cloth would be white and the priest would be wearing white garments. </a:t>
            </a:r>
            <a:endParaRPr lang="en-GB" dirty="0"/>
          </a:p>
        </p:txBody>
      </p:sp>
      <p:sp>
        <p:nvSpPr>
          <p:cNvPr id="5" name="TextBox 4"/>
          <p:cNvSpPr txBox="1"/>
          <p:nvPr/>
        </p:nvSpPr>
        <p:spPr>
          <a:xfrm>
            <a:off x="3194462" y="439387"/>
            <a:ext cx="6733309" cy="369332"/>
          </a:xfrm>
          <a:prstGeom prst="rect">
            <a:avLst/>
          </a:prstGeom>
          <a:noFill/>
        </p:spPr>
        <p:txBody>
          <a:bodyPr wrap="square" rtlCol="0">
            <a:spAutoFit/>
          </a:bodyPr>
          <a:lstStyle/>
          <a:p>
            <a:r>
              <a:rPr lang="en-GB" dirty="0"/>
              <a:t>There are notes in the note section underneath each slide.</a:t>
            </a:r>
          </a:p>
        </p:txBody>
      </p:sp>
    </p:spTree>
    <p:extLst>
      <p:ext uri="{BB962C8B-B14F-4D97-AF65-F5344CB8AC3E}">
        <p14:creationId xmlns:p14="http://schemas.microsoft.com/office/powerpoint/2010/main" val="1012742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pray</a:t>
            </a:r>
            <a:endParaRPr lang="en-GB" dirty="0"/>
          </a:p>
        </p:txBody>
      </p:sp>
      <p:sp>
        <p:nvSpPr>
          <p:cNvPr id="3" name="Content Placeholder 2"/>
          <p:cNvSpPr>
            <a:spLocks noGrp="1"/>
          </p:cNvSpPr>
          <p:nvPr>
            <p:ph idx="1"/>
          </p:nvPr>
        </p:nvSpPr>
        <p:spPr/>
        <p:txBody>
          <a:bodyPr/>
          <a:lstStyle/>
          <a:p>
            <a:pPr marL="0" indent="0" algn="ctr">
              <a:buNone/>
            </a:pPr>
            <a:r>
              <a:rPr lang="en-GB" dirty="0" smtClean="0"/>
              <a:t>Dear Lord,</a:t>
            </a:r>
          </a:p>
          <a:p>
            <a:pPr marL="0" indent="0" algn="ctr">
              <a:buNone/>
            </a:pPr>
            <a:r>
              <a:rPr lang="en-GB" dirty="0" smtClean="0"/>
              <a:t>As we continue with Lockdown and these uncertain times we pray in thanksgiving for all those people in key jobs such as the NHS, care workers and those in supermarkets. We give thanks for their work and their commitment to helping others. We pray that we will be as generous with our talents when the time comes. </a:t>
            </a:r>
          </a:p>
          <a:p>
            <a:pPr marL="0" indent="0" algn="ctr">
              <a:buNone/>
            </a:pPr>
            <a:r>
              <a:rPr lang="en-GB" dirty="0" smtClean="0"/>
              <a:t>In Jesus’ name we pray, </a:t>
            </a:r>
          </a:p>
          <a:p>
            <a:pPr marL="0" indent="0" algn="ctr">
              <a:buNone/>
            </a:pPr>
            <a:r>
              <a:rPr lang="en-GB" dirty="0" smtClean="0"/>
              <a:t>Amen</a:t>
            </a:r>
            <a:endParaRPr lang="en-GB" dirty="0"/>
          </a:p>
        </p:txBody>
      </p:sp>
    </p:spTree>
    <p:extLst>
      <p:ext uri="{BB962C8B-B14F-4D97-AF65-F5344CB8AC3E}">
        <p14:creationId xmlns:p14="http://schemas.microsoft.com/office/powerpoint/2010/main" val="2524411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669701"/>
          </a:xfrm>
        </p:spPr>
        <p:txBody>
          <a:bodyPr>
            <a:normAutofit fontScale="90000"/>
          </a:bodyPr>
          <a:lstStyle/>
          <a:p>
            <a:r>
              <a:rPr lang="en-GB" dirty="0" smtClean="0"/>
              <a:t>Bible readings: John 6: 22-29</a:t>
            </a:r>
            <a:endParaRPr lang="en-GB" dirty="0"/>
          </a:p>
        </p:txBody>
      </p:sp>
      <p:sp>
        <p:nvSpPr>
          <p:cNvPr id="3" name="Content Placeholder 2"/>
          <p:cNvSpPr>
            <a:spLocks noGrp="1"/>
          </p:cNvSpPr>
          <p:nvPr>
            <p:ph idx="1"/>
          </p:nvPr>
        </p:nvSpPr>
        <p:spPr>
          <a:xfrm>
            <a:off x="128789" y="656824"/>
            <a:ext cx="11809926" cy="6201176"/>
          </a:xfrm>
        </p:spPr>
        <p:txBody>
          <a:bodyPr>
            <a:noAutofit/>
          </a:bodyPr>
          <a:lstStyle/>
          <a:p>
            <a:pPr marL="0" indent="0">
              <a:buNone/>
            </a:pPr>
            <a:r>
              <a:rPr lang="en-GB" dirty="0"/>
              <a:t>Next day the crowd which had stayed on the other side of the lake realized that there had been only one boat there. They knew that Jesus had not gone in it with his disciples, but that they had left without him. </a:t>
            </a:r>
            <a:r>
              <a:rPr lang="en-GB" b="1" baseline="30000" dirty="0"/>
              <a:t> </a:t>
            </a:r>
            <a:r>
              <a:rPr lang="en-GB" dirty="0"/>
              <a:t>Other boats, which were from </a:t>
            </a:r>
            <a:r>
              <a:rPr lang="en-GB" dirty="0" err="1"/>
              <a:t>Tiberias</a:t>
            </a:r>
            <a:r>
              <a:rPr lang="en-GB" dirty="0"/>
              <a:t>, came to shore near the place where the crowd had eaten the bread after the Lord had given thanks. </a:t>
            </a:r>
            <a:r>
              <a:rPr lang="en-GB" dirty="0" smtClean="0"/>
              <a:t>When </a:t>
            </a:r>
            <a:r>
              <a:rPr lang="en-GB" dirty="0"/>
              <a:t>the crowd saw that Jesus was not there, nor his disciples, they got into those boats and went to Capernaum, looking for </a:t>
            </a:r>
            <a:r>
              <a:rPr lang="en-GB" dirty="0" smtClean="0"/>
              <a:t>him.</a:t>
            </a:r>
          </a:p>
          <a:p>
            <a:pPr marL="0" indent="0">
              <a:buNone/>
            </a:pPr>
            <a:r>
              <a:rPr lang="en-GB" b="1" baseline="30000" dirty="0"/>
              <a:t> </a:t>
            </a:r>
            <a:r>
              <a:rPr lang="en-GB" dirty="0"/>
              <a:t>When the people found Jesus on the other side of the lake, they said to him, “Teacher, when did you get here</a:t>
            </a:r>
            <a:r>
              <a:rPr lang="en-GB" dirty="0" smtClean="0"/>
              <a:t>?” Jesus </a:t>
            </a:r>
            <a:r>
              <a:rPr lang="en-GB" dirty="0"/>
              <a:t>answered, “I am telling you the truth: you are looking for me because you ate the bread and had all you wanted, not because you understood my miracles</a:t>
            </a:r>
            <a:r>
              <a:rPr lang="en-GB" dirty="0" smtClean="0"/>
              <a:t>.</a:t>
            </a:r>
            <a:r>
              <a:rPr lang="en-GB" b="1" baseline="30000" dirty="0"/>
              <a:t> </a:t>
            </a:r>
            <a:r>
              <a:rPr lang="en-GB" dirty="0"/>
              <a:t>Do not work for food that spoils; instead, work for the food that lasts for eternal life. This is the food which the Son of Man will give you, because God, the Father, has put his mark of approval on him</a:t>
            </a:r>
            <a:r>
              <a:rPr lang="en-GB" dirty="0" smtClean="0"/>
              <a:t>.” So </a:t>
            </a:r>
            <a:r>
              <a:rPr lang="en-GB" dirty="0"/>
              <a:t>they asked him, “What can we do in order to do what God wants us to do</a:t>
            </a:r>
            <a:r>
              <a:rPr lang="en-GB" dirty="0" smtClean="0"/>
              <a:t>?”</a:t>
            </a:r>
            <a:r>
              <a:rPr lang="en-GB" b="1" baseline="30000" dirty="0"/>
              <a:t> </a:t>
            </a:r>
            <a:r>
              <a:rPr lang="en-GB" dirty="0"/>
              <a:t>Jesus answered, “What God wants you to do is to believe in the one he sent.”</a:t>
            </a:r>
          </a:p>
          <a:p>
            <a:pPr marL="0" indent="0">
              <a:buNone/>
            </a:pPr>
            <a:endParaRPr lang="en-GB" sz="1800" dirty="0"/>
          </a:p>
        </p:txBody>
      </p:sp>
    </p:spTree>
    <p:extLst>
      <p:ext uri="{BB962C8B-B14F-4D97-AF65-F5344CB8AC3E}">
        <p14:creationId xmlns:p14="http://schemas.microsoft.com/office/powerpoint/2010/main" val="279236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bread of life</a:t>
            </a:r>
            <a:endParaRPr lang="en-GB" dirty="0"/>
          </a:p>
        </p:txBody>
      </p:sp>
      <p:sp>
        <p:nvSpPr>
          <p:cNvPr id="3" name="Content Placeholder 2"/>
          <p:cNvSpPr>
            <a:spLocks noGrp="1"/>
          </p:cNvSpPr>
          <p:nvPr>
            <p:ph idx="1"/>
          </p:nvPr>
        </p:nvSpPr>
        <p:spPr/>
        <p:txBody>
          <a:bodyPr/>
          <a:lstStyle/>
          <a:p>
            <a:r>
              <a:rPr lang="en-GB" dirty="0" smtClean="0"/>
              <a:t>So this story happens straight after the feeding of the 5000. Why are the people so desperate to see Jesus again so soon? Perhaps because they think he will take away their hunger for ever and will always make sure that they get plenty of bread and fish ! But Jesus tells them that this kind of food will mean they will get hungry again, He instead Jesus tells them to “work for the food that lasts for eternal life. ”</a:t>
            </a:r>
          </a:p>
          <a:p>
            <a:endParaRPr lang="en-GB" dirty="0"/>
          </a:p>
          <a:p>
            <a:r>
              <a:rPr lang="en-GB" dirty="0" smtClean="0"/>
              <a:t>This is often called The bread of life. What do you think this is?</a:t>
            </a:r>
            <a:endParaRPr lang="en-GB" dirty="0"/>
          </a:p>
        </p:txBody>
      </p:sp>
    </p:spTree>
    <p:extLst>
      <p:ext uri="{BB962C8B-B14F-4D97-AF65-F5344CB8AC3E}">
        <p14:creationId xmlns:p14="http://schemas.microsoft.com/office/powerpoint/2010/main" val="265442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Jesus is telling us that he is the bread of life.</a:t>
            </a:r>
            <a:endParaRPr lang="en-GB" dirty="0"/>
          </a:p>
        </p:txBody>
      </p:sp>
      <p:pic>
        <p:nvPicPr>
          <p:cNvPr id="7" name="Picture 6"/>
          <p:cNvPicPr>
            <a:picLocks noChangeAspect="1"/>
          </p:cNvPicPr>
          <p:nvPr/>
        </p:nvPicPr>
        <p:blipFill>
          <a:blip r:embed="rId3"/>
          <a:stretch>
            <a:fillRect/>
          </a:stretch>
        </p:blipFill>
        <p:spPr>
          <a:xfrm>
            <a:off x="365761" y="1690688"/>
            <a:ext cx="3942224" cy="3942224"/>
          </a:xfrm>
          <a:prstGeom prst="rect">
            <a:avLst/>
          </a:prstGeom>
        </p:spPr>
      </p:pic>
      <p:pic>
        <p:nvPicPr>
          <p:cNvPr id="8" name="Picture 7"/>
          <p:cNvPicPr>
            <a:picLocks noChangeAspect="1"/>
          </p:cNvPicPr>
          <p:nvPr/>
        </p:nvPicPr>
        <p:blipFill>
          <a:blip r:embed="rId4"/>
          <a:stretch>
            <a:fillRect/>
          </a:stretch>
        </p:blipFill>
        <p:spPr>
          <a:xfrm>
            <a:off x="6425175" y="1927838"/>
            <a:ext cx="4761654" cy="3168664"/>
          </a:xfrm>
          <a:prstGeom prst="rect">
            <a:avLst/>
          </a:prstGeom>
        </p:spPr>
      </p:pic>
    </p:spTree>
    <p:extLst>
      <p:ext uri="{BB962C8B-B14F-4D97-AF65-F5344CB8AC3E}">
        <p14:creationId xmlns:p14="http://schemas.microsoft.com/office/powerpoint/2010/main" val="245593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a:t>
            </a:r>
            <a:endParaRPr lang="en-GB" dirty="0"/>
          </a:p>
        </p:txBody>
      </p:sp>
      <p:sp>
        <p:nvSpPr>
          <p:cNvPr id="3" name="Content Placeholder 2"/>
          <p:cNvSpPr>
            <a:spLocks noGrp="1"/>
          </p:cNvSpPr>
          <p:nvPr>
            <p:ph idx="1"/>
          </p:nvPr>
        </p:nvSpPr>
        <p:spPr/>
        <p:txBody>
          <a:bodyPr>
            <a:normAutofit/>
          </a:bodyPr>
          <a:lstStyle/>
          <a:p>
            <a:r>
              <a:rPr lang="en-GB" dirty="0" smtClean="0"/>
              <a:t>The next page has a word search of connected words to find. If you can try and highlight them on this PP if you cant print it out. Or maybe use the words and create your own word search. See if your family can find your words. </a:t>
            </a:r>
          </a:p>
        </p:txBody>
      </p:sp>
    </p:spTree>
    <p:extLst>
      <p:ext uri="{BB962C8B-B14F-4D97-AF65-F5344CB8AC3E}">
        <p14:creationId xmlns:p14="http://schemas.microsoft.com/office/powerpoint/2010/main" val="135341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a:srcRect b="46883"/>
          <a:stretch/>
        </p:blipFill>
        <p:spPr>
          <a:xfrm>
            <a:off x="1397726" y="137987"/>
            <a:ext cx="8446573" cy="6419568"/>
          </a:xfrm>
          <a:prstGeom prst="rect">
            <a:avLst/>
          </a:prstGeom>
        </p:spPr>
      </p:pic>
    </p:spTree>
    <p:extLst>
      <p:ext uri="{BB962C8B-B14F-4D97-AF65-F5344CB8AC3E}">
        <p14:creationId xmlns:p14="http://schemas.microsoft.com/office/powerpoint/2010/main" val="270003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 us pray</a:t>
            </a:r>
            <a:endParaRPr lang="en-GB" dirty="0"/>
          </a:p>
        </p:txBody>
      </p:sp>
      <p:sp>
        <p:nvSpPr>
          <p:cNvPr id="6" name="Content Placeholder 5"/>
          <p:cNvSpPr>
            <a:spLocks noGrp="1"/>
          </p:cNvSpPr>
          <p:nvPr>
            <p:ph idx="1"/>
          </p:nvPr>
        </p:nvSpPr>
        <p:spPr/>
        <p:txBody>
          <a:bodyPr/>
          <a:lstStyle/>
          <a:p>
            <a:pPr marL="0" indent="0" algn="ctr">
              <a:buNone/>
            </a:pPr>
            <a:r>
              <a:rPr lang="en-GB" dirty="0" smtClean="0"/>
              <a:t>Dear Lord, </a:t>
            </a:r>
          </a:p>
          <a:p>
            <a:pPr marL="0" indent="0" algn="ctr">
              <a:buNone/>
            </a:pPr>
            <a:r>
              <a:rPr lang="en-GB" dirty="0" smtClean="0"/>
              <a:t>Help us Lord to hear your message that you are the Bread of Life. Help us to know that what we crave for is you, that you are the only thing that can fill us up entirely. </a:t>
            </a:r>
          </a:p>
          <a:p>
            <a:pPr marL="0" indent="0" algn="ctr">
              <a:buNone/>
            </a:pPr>
            <a:r>
              <a:rPr lang="en-GB" dirty="0" smtClean="0"/>
              <a:t>In Jesus’ name we pray, </a:t>
            </a:r>
            <a:br>
              <a:rPr lang="en-GB" dirty="0" smtClean="0"/>
            </a:br>
            <a:endParaRPr lang="en-GB" dirty="0" smtClean="0"/>
          </a:p>
          <a:p>
            <a:pPr marL="0" indent="0" algn="ctr">
              <a:buNone/>
            </a:pPr>
            <a:r>
              <a:rPr lang="en-GB" dirty="0" smtClean="0"/>
              <a:t>Amen</a:t>
            </a:r>
            <a:endParaRPr lang="en-GB" dirty="0"/>
          </a:p>
        </p:txBody>
      </p:sp>
    </p:spTree>
    <p:extLst>
      <p:ext uri="{BB962C8B-B14F-4D97-AF65-F5344CB8AC3E}">
        <p14:creationId xmlns:p14="http://schemas.microsoft.com/office/powerpoint/2010/main" val="114383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5" y="225243"/>
            <a:ext cx="10515600" cy="802663"/>
          </a:xfrm>
        </p:spPr>
        <p:txBody>
          <a:bodyPr/>
          <a:lstStyle/>
          <a:p>
            <a:r>
              <a:rPr lang="en-GB" dirty="0" smtClean="0"/>
              <a:t>Hymn</a:t>
            </a:r>
            <a:endParaRPr lang="en-GB" dirty="0"/>
          </a:p>
        </p:txBody>
      </p:sp>
      <p:pic>
        <p:nvPicPr>
          <p:cNvPr id="3" name="I am the Bread of Lif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1850" y="1027906"/>
            <a:ext cx="9933542" cy="5587617"/>
          </a:xfrm>
          <a:prstGeom prst="rect">
            <a:avLst/>
          </a:prstGeom>
        </p:spPr>
      </p:pic>
    </p:spTree>
    <p:extLst>
      <p:ext uri="{BB962C8B-B14F-4D97-AF65-F5344CB8AC3E}">
        <p14:creationId xmlns:p14="http://schemas.microsoft.com/office/powerpoint/2010/main" val="22406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1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580</Words>
  <Application>Microsoft Office PowerPoint</Application>
  <PresentationFormat>Widescreen</PresentationFormat>
  <Paragraphs>42</Paragraphs>
  <Slides>9</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Monday 27th April </vt:lpstr>
      <vt:lpstr>Let us pray</vt:lpstr>
      <vt:lpstr>Bible readings: John 6: 22-29</vt:lpstr>
      <vt:lpstr>The bread of life</vt:lpstr>
      <vt:lpstr>Jesus is telling us that he is the bread of life.</vt:lpstr>
      <vt:lpstr>Task </vt:lpstr>
      <vt:lpstr>PowerPoint Presentation</vt:lpstr>
      <vt:lpstr>Let us pray</vt:lpstr>
      <vt:lpstr>Hymn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27th March</dc:title>
  <dc:creator>Ms Rogers</dc:creator>
  <cp:lastModifiedBy>Steve Blakemore</cp:lastModifiedBy>
  <cp:revision>38</cp:revision>
  <dcterms:created xsi:type="dcterms:W3CDTF">2020-03-24T14:40:17Z</dcterms:created>
  <dcterms:modified xsi:type="dcterms:W3CDTF">2020-04-27T07:11:41Z</dcterms:modified>
</cp:coreProperties>
</file>