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16" autoAdjust="0"/>
  </p:normalViewPr>
  <p:slideViewPr>
    <p:cSldViewPr>
      <p:cViewPr>
        <p:scale>
          <a:sx n="50" d="100"/>
          <a:sy n="50" d="100"/>
        </p:scale>
        <p:origin x="-1872" y="-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8FB7B1-43B1-4A1D-88CF-D3C1B167BF5A}" type="doc">
      <dgm:prSet loTypeId="urn:microsoft.com/office/officeart/2005/8/layout/radial5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C3A57AE1-6E53-44FB-A984-D63CB88C4BEB}">
      <dgm:prSet phldrT="[Text]"/>
      <dgm:spPr/>
      <dgm:t>
        <a:bodyPr/>
        <a:lstStyle/>
        <a:p>
          <a:r>
            <a:rPr lang="en-GB" dirty="0" smtClean="0"/>
            <a:t>What is CST?</a:t>
          </a:r>
          <a:endParaRPr lang="en-GB" dirty="0"/>
        </a:p>
      </dgm:t>
    </dgm:pt>
    <dgm:pt modelId="{39D22637-7949-4196-B948-1A6F3387A7D6}" type="parTrans" cxnId="{D73C59AD-5884-4379-809B-42BCF9DD7568}">
      <dgm:prSet/>
      <dgm:spPr/>
      <dgm:t>
        <a:bodyPr/>
        <a:lstStyle/>
        <a:p>
          <a:endParaRPr lang="en-GB"/>
        </a:p>
      </dgm:t>
    </dgm:pt>
    <dgm:pt modelId="{175ACB3D-19CA-4A0B-AE22-A245512B4E99}" type="sibTrans" cxnId="{D73C59AD-5884-4379-809B-42BCF9DD7568}">
      <dgm:prSet/>
      <dgm:spPr/>
      <dgm:t>
        <a:bodyPr/>
        <a:lstStyle/>
        <a:p>
          <a:endParaRPr lang="en-GB"/>
        </a:p>
      </dgm:t>
    </dgm:pt>
    <dgm:pt modelId="{65FBA80C-1183-4AB3-90DE-12317B07BDF3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0BBAB9EC-9F0C-4B65-AF6B-4D069FC9F576}" type="parTrans" cxnId="{B0333AA0-8C32-40F6-AB88-03EE044DA02F}">
      <dgm:prSet/>
      <dgm:spPr/>
      <dgm:t>
        <a:bodyPr/>
        <a:lstStyle/>
        <a:p>
          <a:endParaRPr lang="en-GB"/>
        </a:p>
      </dgm:t>
    </dgm:pt>
    <dgm:pt modelId="{A5F692F3-DE30-48C2-874E-235F145A2FA6}" type="sibTrans" cxnId="{B0333AA0-8C32-40F6-AB88-03EE044DA02F}">
      <dgm:prSet/>
      <dgm:spPr/>
      <dgm:t>
        <a:bodyPr/>
        <a:lstStyle/>
        <a:p>
          <a:endParaRPr lang="en-GB"/>
        </a:p>
      </dgm:t>
    </dgm:pt>
    <dgm:pt modelId="{91BFA76F-3924-4706-A51B-F24365583B33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3D1FBC68-9D70-49CC-9574-45AB86781E35}" type="parTrans" cxnId="{2E17C03A-4AE2-4A34-BD9E-848F5A447915}">
      <dgm:prSet/>
      <dgm:spPr/>
      <dgm:t>
        <a:bodyPr/>
        <a:lstStyle/>
        <a:p>
          <a:endParaRPr lang="en-GB"/>
        </a:p>
      </dgm:t>
    </dgm:pt>
    <dgm:pt modelId="{0C82B75F-0E9A-4D92-AE01-A19FF2BF191E}" type="sibTrans" cxnId="{2E17C03A-4AE2-4A34-BD9E-848F5A447915}">
      <dgm:prSet/>
      <dgm:spPr/>
      <dgm:t>
        <a:bodyPr/>
        <a:lstStyle/>
        <a:p>
          <a:endParaRPr lang="en-GB"/>
        </a:p>
      </dgm:t>
    </dgm:pt>
    <dgm:pt modelId="{89C20962-4DAA-4245-AB14-B6920703DBA6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E5DD81AB-4044-4A1A-A671-C926CF3EB757}" type="parTrans" cxnId="{7ECFCFB8-E350-4CD9-B835-CD31D65490F1}">
      <dgm:prSet/>
      <dgm:spPr/>
      <dgm:t>
        <a:bodyPr/>
        <a:lstStyle/>
        <a:p>
          <a:endParaRPr lang="en-GB"/>
        </a:p>
      </dgm:t>
    </dgm:pt>
    <dgm:pt modelId="{B29D2D19-C0BA-4B98-93F8-C1436F758A8A}" type="sibTrans" cxnId="{7ECFCFB8-E350-4CD9-B835-CD31D65490F1}">
      <dgm:prSet/>
      <dgm:spPr/>
      <dgm:t>
        <a:bodyPr/>
        <a:lstStyle/>
        <a:p>
          <a:endParaRPr lang="en-GB"/>
        </a:p>
      </dgm:t>
    </dgm:pt>
    <dgm:pt modelId="{BDB6DFCC-3D46-43A3-87B0-7383A506E6FA}">
      <dgm:prSet phldrT="[Text]"/>
      <dgm:spPr/>
      <dgm:t>
        <a:bodyPr/>
        <a:lstStyle/>
        <a:p>
          <a:r>
            <a:rPr lang="en-GB" dirty="0" smtClean="0"/>
            <a:t>  </a:t>
          </a:r>
          <a:endParaRPr lang="en-GB" dirty="0"/>
        </a:p>
      </dgm:t>
    </dgm:pt>
    <dgm:pt modelId="{E9595103-6404-4269-A8BC-0CCE2376D935}" type="parTrans" cxnId="{F67500D5-A106-49CF-B737-0017485FC58D}">
      <dgm:prSet/>
      <dgm:spPr/>
      <dgm:t>
        <a:bodyPr/>
        <a:lstStyle/>
        <a:p>
          <a:endParaRPr lang="en-GB"/>
        </a:p>
      </dgm:t>
    </dgm:pt>
    <dgm:pt modelId="{478D7FFB-24F1-4027-AC3D-BAC8FFD8A338}" type="sibTrans" cxnId="{F67500D5-A106-49CF-B737-0017485FC58D}">
      <dgm:prSet/>
      <dgm:spPr/>
      <dgm:t>
        <a:bodyPr/>
        <a:lstStyle/>
        <a:p>
          <a:endParaRPr lang="en-GB"/>
        </a:p>
      </dgm:t>
    </dgm:pt>
    <dgm:pt modelId="{D7AE4264-A7B2-4BA3-885D-8AA49E7F9F7E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42FF3F59-16AE-4EE5-9FEB-093E5ABC5329}" type="parTrans" cxnId="{E7F7A0AA-9035-48B2-B4E9-664DEEC9FEC4}">
      <dgm:prSet/>
      <dgm:spPr/>
      <dgm:t>
        <a:bodyPr/>
        <a:lstStyle/>
        <a:p>
          <a:endParaRPr lang="en-GB"/>
        </a:p>
      </dgm:t>
    </dgm:pt>
    <dgm:pt modelId="{2DA18734-1396-4D9C-9DB1-C637BC5CCDFF}" type="sibTrans" cxnId="{E7F7A0AA-9035-48B2-B4E9-664DEEC9FEC4}">
      <dgm:prSet/>
      <dgm:spPr/>
      <dgm:t>
        <a:bodyPr/>
        <a:lstStyle/>
        <a:p>
          <a:endParaRPr lang="en-GB"/>
        </a:p>
      </dgm:t>
    </dgm:pt>
    <dgm:pt modelId="{60049295-A19E-46CA-BD20-F6F2A14FD0EF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297B7ED4-1F3E-4A86-99B1-43C82A181B95}" type="parTrans" cxnId="{A3E05CEE-6CAD-4040-8515-8395EACCAD8F}">
      <dgm:prSet/>
      <dgm:spPr/>
      <dgm:t>
        <a:bodyPr/>
        <a:lstStyle/>
        <a:p>
          <a:endParaRPr lang="en-GB"/>
        </a:p>
      </dgm:t>
    </dgm:pt>
    <dgm:pt modelId="{E78C0A52-A0C7-485B-9AAA-1CB5DE3C462E}" type="sibTrans" cxnId="{A3E05CEE-6CAD-4040-8515-8395EACCAD8F}">
      <dgm:prSet/>
      <dgm:spPr/>
      <dgm:t>
        <a:bodyPr/>
        <a:lstStyle/>
        <a:p>
          <a:endParaRPr lang="en-GB"/>
        </a:p>
      </dgm:t>
    </dgm:pt>
    <dgm:pt modelId="{083DE1A2-F915-4D5A-9393-5D988C3DEA2F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1D5E30E3-978A-45C3-B92F-3A610A353E72}" type="parTrans" cxnId="{CD0892C1-44DB-4B4D-8F16-7542C510DAE3}">
      <dgm:prSet/>
      <dgm:spPr/>
      <dgm:t>
        <a:bodyPr/>
        <a:lstStyle/>
        <a:p>
          <a:endParaRPr lang="en-GB"/>
        </a:p>
      </dgm:t>
    </dgm:pt>
    <dgm:pt modelId="{E1CACCE6-1D65-4719-B9AD-EC9CD1ABEF3F}" type="sibTrans" cxnId="{CD0892C1-44DB-4B4D-8F16-7542C510DAE3}">
      <dgm:prSet/>
      <dgm:spPr/>
      <dgm:t>
        <a:bodyPr/>
        <a:lstStyle/>
        <a:p>
          <a:endParaRPr lang="en-GB"/>
        </a:p>
      </dgm:t>
    </dgm:pt>
    <dgm:pt modelId="{C560D21B-CAF0-415D-8B4B-943336D67AE9}">
      <dgm:prSet phldrT="[Text]"/>
      <dgm:spPr/>
      <dgm:t>
        <a:bodyPr/>
        <a:lstStyle/>
        <a:p>
          <a:endParaRPr lang="en-GB" dirty="0"/>
        </a:p>
      </dgm:t>
    </dgm:pt>
    <dgm:pt modelId="{51075440-A55F-44C3-9032-FFFB95AE8B9C}" type="parTrans" cxnId="{FFC273E2-EFB0-4B52-B936-F8B6108A480F}">
      <dgm:prSet/>
      <dgm:spPr/>
      <dgm:t>
        <a:bodyPr/>
        <a:lstStyle/>
        <a:p>
          <a:endParaRPr lang="en-GB"/>
        </a:p>
      </dgm:t>
    </dgm:pt>
    <dgm:pt modelId="{4A61E3E7-5533-4201-9F76-1CC13EDED775}" type="sibTrans" cxnId="{FFC273E2-EFB0-4B52-B936-F8B6108A480F}">
      <dgm:prSet/>
      <dgm:spPr/>
      <dgm:t>
        <a:bodyPr/>
        <a:lstStyle/>
        <a:p>
          <a:endParaRPr lang="en-GB"/>
        </a:p>
      </dgm:t>
    </dgm:pt>
    <dgm:pt modelId="{783D9263-8D3D-42E6-9F4C-3922BE7EC511}" type="pres">
      <dgm:prSet presAssocID="{5A8FB7B1-43B1-4A1D-88CF-D3C1B167BF5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67D2EB5-CB12-478A-9568-FE9275A5CC24}" type="pres">
      <dgm:prSet presAssocID="{C3A57AE1-6E53-44FB-A984-D63CB88C4BEB}" presName="centerShape" presStyleLbl="node0" presStyleIdx="0" presStyleCnt="1"/>
      <dgm:spPr/>
      <dgm:t>
        <a:bodyPr/>
        <a:lstStyle/>
        <a:p>
          <a:endParaRPr lang="en-GB"/>
        </a:p>
      </dgm:t>
    </dgm:pt>
    <dgm:pt modelId="{825D221F-52B7-4247-9AB8-9FE95B7EB38D}" type="pres">
      <dgm:prSet presAssocID="{0BBAB9EC-9F0C-4B65-AF6B-4D069FC9F576}" presName="parTrans" presStyleLbl="sibTrans2D1" presStyleIdx="0" presStyleCnt="8"/>
      <dgm:spPr/>
    </dgm:pt>
    <dgm:pt modelId="{3972698C-7E77-4A9D-BC31-AFE9D118B9A1}" type="pres">
      <dgm:prSet presAssocID="{0BBAB9EC-9F0C-4B65-AF6B-4D069FC9F576}" presName="connectorText" presStyleLbl="sibTrans2D1" presStyleIdx="0" presStyleCnt="8"/>
      <dgm:spPr/>
    </dgm:pt>
    <dgm:pt modelId="{B95765DA-A549-43FA-80C0-4FE72821F9D5}" type="pres">
      <dgm:prSet presAssocID="{65FBA80C-1183-4AB3-90DE-12317B07BDF3}" presName="node" presStyleLbl="node1" presStyleIdx="0" presStyleCnt="8">
        <dgm:presLayoutVars>
          <dgm:bulletEnabled val="1"/>
        </dgm:presLayoutVars>
      </dgm:prSet>
      <dgm:spPr/>
    </dgm:pt>
    <dgm:pt modelId="{7551C892-EBD5-43CC-A6C2-A1A9C456AA8C}" type="pres">
      <dgm:prSet presAssocID="{3D1FBC68-9D70-49CC-9574-45AB86781E35}" presName="parTrans" presStyleLbl="sibTrans2D1" presStyleIdx="1" presStyleCnt="8"/>
      <dgm:spPr/>
    </dgm:pt>
    <dgm:pt modelId="{749FD629-B132-490F-9CCA-2025CDA26681}" type="pres">
      <dgm:prSet presAssocID="{3D1FBC68-9D70-49CC-9574-45AB86781E35}" presName="connectorText" presStyleLbl="sibTrans2D1" presStyleIdx="1" presStyleCnt="8"/>
      <dgm:spPr/>
    </dgm:pt>
    <dgm:pt modelId="{5C0C2C30-1AB7-48E1-81B3-74C84BFE697A}" type="pres">
      <dgm:prSet presAssocID="{91BFA76F-3924-4706-A51B-F24365583B33}" presName="node" presStyleLbl="node1" presStyleIdx="1" presStyleCnt="8">
        <dgm:presLayoutVars>
          <dgm:bulletEnabled val="1"/>
        </dgm:presLayoutVars>
      </dgm:prSet>
      <dgm:spPr/>
    </dgm:pt>
    <dgm:pt modelId="{6AE2E476-D4E2-4AF4-AF96-1A63D44835F0}" type="pres">
      <dgm:prSet presAssocID="{E5DD81AB-4044-4A1A-A671-C926CF3EB757}" presName="parTrans" presStyleLbl="sibTrans2D1" presStyleIdx="2" presStyleCnt="8"/>
      <dgm:spPr/>
    </dgm:pt>
    <dgm:pt modelId="{36536AA0-B93A-4A5D-8029-DF775D944DC9}" type="pres">
      <dgm:prSet presAssocID="{E5DD81AB-4044-4A1A-A671-C926CF3EB757}" presName="connectorText" presStyleLbl="sibTrans2D1" presStyleIdx="2" presStyleCnt="8"/>
      <dgm:spPr/>
    </dgm:pt>
    <dgm:pt modelId="{471CB0DD-2549-4DD5-A8DB-7F1C05D2F330}" type="pres">
      <dgm:prSet presAssocID="{89C20962-4DAA-4245-AB14-B6920703DBA6}" presName="node" presStyleLbl="node1" presStyleIdx="2" presStyleCnt="8">
        <dgm:presLayoutVars>
          <dgm:bulletEnabled val="1"/>
        </dgm:presLayoutVars>
      </dgm:prSet>
      <dgm:spPr/>
    </dgm:pt>
    <dgm:pt modelId="{D1331160-9607-406D-B68C-471CCD1027D5}" type="pres">
      <dgm:prSet presAssocID="{E9595103-6404-4269-A8BC-0CCE2376D935}" presName="parTrans" presStyleLbl="sibTrans2D1" presStyleIdx="3" presStyleCnt="8"/>
      <dgm:spPr/>
    </dgm:pt>
    <dgm:pt modelId="{C2956D78-4C18-4559-895B-B7559D9A8662}" type="pres">
      <dgm:prSet presAssocID="{E9595103-6404-4269-A8BC-0CCE2376D935}" presName="connectorText" presStyleLbl="sibTrans2D1" presStyleIdx="3" presStyleCnt="8"/>
      <dgm:spPr/>
    </dgm:pt>
    <dgm:pt modelId="{0816E11D-8868-4B51-9172-AE278428C5C1}" type="pres">
      <dgm:prSet presAssocID="{BDB6DFCC-3D46-43A3-87B0-7383A506E6FA}" presName="node" presStyleLbl="node1" presStyleIdx="3" presStyleCnt="8">
        <dgm:presLayoutVars>
          <dgm:bulletEnabled val="1"/>
        </dgm:presLayoutVars>
      </dgm:prSet>
      <dgm:spPr/>
    </dgm:pt>
    <dgm:pt modelId="{52F3B9C1-7AAD-438F-A5EB-77562C6B2B36}" type="pres">
      <dgm:prSet presAssocID="{42FF3F59-16AE-4EE5-9FEB-093E5ABC5329}" presName="parTrans" presStyleLbl="sibTrans2D1" presStyleIdx="4" presStyleCnt="8"/>
      <dgm:spPr/>
    </dgm:pt>
    <dgm:pt modelId="{D8ADA7DD-F684-4748-8189-6B972FF05181}" type="pres">
      <dgm:prSet presAssocID="{42FF3F59-16AE-4EE5-9FEB-093E5ABC5329}" presName="connectorText" presStyleLbl="sibTrans2D1" presStyleIdx="4" presStyleCnt="8"/>
      <dgm:spPr/>
    </dgm:pt>
    <dgm:pt modelId="{E03D5F4B-C3AA-4C64-97DC-42C65A275E86}" type="pres">
      <dgm:prSet presAssocID="{D7AE4264-A7B2-4BA3-885D-8AA49E7F9F7E}" presName="node" presStyleLbl="node1" presStyleIdx="4" presStyleCnt="8">
        <dgm:presLayoutVars>
          <dgm:bulletEnabled val="1"/>
        </dgm:presLayoutVars>
      </dgm:prSet>
      <dgm:spPr/>
    </dgm:pt>
    <dgm:pt modelId="{5624B115-14EE-4BAC-A2BC-96E0566FBF1C}" type="pres">
      <dgm:prSet presAssocID="{297B7ED4-1F3E-4A86-99B1-43C82A181B95}" presName="parTrans" presStyleLbl="sibTrans2D1" presStyleIdx="5" presStyleCnt="8"/>
      <dgm:spPr/>
    </dgm:pt>
    <dgm:pt modelId="{9544338B-2A8D-4A2C-9645-E82A984C5BA2}" type="pres">
      <dgm:prSet presAssocID="{297B7ED4-1F3E-4A86-99B1-43C82A181B95}" presName="connectorText" presStyleLbl="sibTrans2D1" presStyleIdx="5" presStyleCnt="8"/>
      <dgm:spPr/>
    </dgm:pt>
    <dgm:pt modelId="{F99DC367-7683-4E45-BA55-398E43F69042}" type="pres">
      <dgm:prSet presAssocID="{60049295-A19E-46CA-BD20-F6F2A14FD0EF}" presName="node" presStyleLbl="node1" presStyleIdx="5" presStyleCnt="8">
        <dgm:presLayoutVars>
          <dgm:bulletEnabled val="1"/>
        </dgm:presLayoutVars>
      </dgm:prSet>
      <dgm:spPr/>
    </dgm:pt>
    <dgm:pt modelId="{E2F87CD0-DFB9-45E2-B175-DB633222E11C}" type="pres">
      <dgm:prSet presAssocID="{1D5E30E3-978A-45C3-B92F-3A610A353E72}" presName="parTrans" presStyleLbl="sibTrans2D1" presStyleIdx="6" presStyleCnt="8"/>
      <dgm:spPr/>
    </dgm:pt>
    <dgm:pt modelId="{8C1FC4AE-2BF1-4A29-9ECD-B53634848D3B}" type="pres">
      <dgm:prSet presAssocID="{1D5E30E3-978A-45C3-B92F-3A610A353E72}" presName="connectorText" presStyleLbl="sibTrans2D1" presStyleIdx="6" presStyleCnt="8"/>
      <dgm:spPr/>
    </dgm:pt>
    <dgm:pt modelId="{E4046323-5FBB-46A7-9CF2-AB782A71ACD2}" type="pres">
      <dgm:prSet presAssocID="{083DE1A2-F915-4D5A-9393-5D988C3DEA2F}" presName="node" presStyleLbl="node1" presStyleIdx="6" presStyleCnt="8">
        <dgm:presLayoutVars>
          <dgm:bulletEnabled val="1"/>
        </dgm:presLayoutVars>
      </dgm:prSet>
      <dgm:spPr/>
    </dgm:pt>
    <dgm:pt modelId="{69B9BF1F-4756-4FA3-BF7A-B2CF52E761A8}" type="pres">
      <dgm:prSet presAssocID="{51075440-A55F-44C3-9032-FFFB95AE8B9C}" presName="parTrans" presStyleLbl="sibTrans2D1" presStyleIdx="7" presStyleCnt="8"/>
      <dgm:spPr/>
    </dgm:pt>
    <dgm:pt modelId="{F64C6B1C-2B27-41C4-A682-7DD346F7C10C}" type="pres">
      <dgm:prSet presAssocID="{51075440-A55F-44C3-9032-FFFB95AE8B9C}" presName="connectorText" presStyleLbl="sibTrans2D1" presStyleIdx="7" presStyleCnt="8"/>
      <dgm:spPr/>
    </dgm:pt>
    <dgm:pt modelId="{B849ED36-12AF-4075-9736-6C40DBCEE3D3}" type="pres">
      <dgm:prSet presAssocID="{C560D21B-CAF0-415D-8B4B-943336D67AE9}" presName="node" presStyleLbl="node1" presStyleIdx="7" presStyleCnt="8">
        <dgm:presLayoutVars>
          <dgm:bulletEnabled val="1"/>
        </dgm:presLayoutVars>
      </dgm:prSet>
      <dgm:spPr/>
    </dgm:pt>
  </dgm:ptLst>
  <dgm:cxnLst>
    <dgm:cxn modelId="{474D97A3-FDCB-45AD-87D1-5A90EA7D4C7D}" type="presOf" srcId="{42FF3F59-16AE-4EE5-9FEB-093E5ABC5329}" destId="{D8ADA7DD-F684-4748-8189-6B972FF05181}" srcOrd="1" destOrd="0" presId="urn:microsoft.com/office/officeart/2005/8/layout/radial5"/>
    <dgm:cxn modelId="{CEA71091-BDED-4105-93E7-7D3931BD7C51}" type="presOf" srcId="{5A8FB7B1-43B1-4A1D-88CF-D3C1B167BF5A}" destId="{783D9263-8D3D-42E6-9F4C-3922BE7EC511}" srcOrd="0" destOrd="0" presId="urn:microsoft.com/office/officeart/2005/8/layout/radial5"/>
    <dgm:cxn modelId="{239BF148-875B-4F1E-AD95-F7B3B1D0F170}" type="presOf" srcId="{3D1FBC68-9D70-49CC-9574-45AB86781E35}" destId="{749FD629-B132-490F-9CCA-2025CDA26681}" srcOrd="1" destOrd="0" presId="urn:microsoft.com/office/officeart/2005/8/layout/radial5"/>
    <dgm:cxn modelId="{6A479D6B-9202-425F-8E9D-A203198FD225}" type="presOf" srcId="{51075440-A55F-44C3-9032-FFFB95AE8B9C}" destId="{F64C6B1C-2B27-41C4-A682-7DD346F7C10C}" srcOrd="1" destOrd="0" presId="urn:microsoft.com/office/officeart/2005/8/layout/radial5"/>
    <dgm:cxn modelId="{8017505C-6085-47C0-9DAA-4C944A6D00E5}" type="presOf" srcId="{BDB6DFCC-3D46-43A3-87B0-7383A506E6FA}" destId="{0816E11D-8868-4B51-9172-AE278428C5C1}" srcOrd="0" destOrd="0" presId="urn:microsoft.com/office/officeart/2005/8/layout/radial5"/>
    <dgm:cxn modelId="{B0333AA0-8C32-40F6-AB88-03EE044DA02F}" srcId="{C3A57AE1-6E53-44FB-A984-D63CB88C4BEB}" destId="{65FBA80C-1183-4AB3-90DE-12317B07BDF3}" srcOrd="0" destOrd="0" parTransId="{0BBAB9EC-9F0C-4B65-AF6B-4D069FC9F576}" sibTransId="{A5F692F3-DE30-48C2-874E-235F145A2FA6}"/>
    <dgm:cxn modelId="{FFC273E2-EFB0-4B52-B936-F8B6108A480F}" srcId="{C3A57AE1-6E53-44FB-A984-D63CB88C4BEB}" destId="{C560D21B-CAF0-415D-8B4B-943336D67AE9}" srcOrd="7" destOrd="0" parTransId="{51075440-A55F-44C3-9032-FFFB95AE8B9C}" sibTransId="{4A61E3E7-5533-4201-9F76-1CC13EDED775}"/>
    <dgm:cxn modelId="{F94DA229-A561-4474-B58A-4C1EBA73FE71}" type="presOf" srcId="{E9595103-6404-4269-A8BC-0CCE2376D935}" destId="{C2956D78-4C18-4559-895B-B7559D9A8662}" srcOrd="1" destOrd="0" presId="urn:microsoft.com/office/officeart/2005/8/layout/radial5"/>
    <dgm:cxn modelId="{A17C722B-9EB5-4B7C-BE19-102B3DE244E3}" type="presOf" srcId="{42FF3F59-16AE-4EE5-9FEB-093E5ABC5329}" destId="{52F3B9C1-7AAD-438F-A5EB-77562C6B2B36}" srcOrd="0" destOrd="0" presId="urn:microsoft.com/office/officeart/2005/8/layout/radial5"/>
    <dgm:cxn modelId="{DC1CBD05-707D-4FF3-9349-B09C96FD9EA1}" type="presOf" srcId="{E5DD81AB-4044-4A1A-A671-C926CF3EB757}" destId="{36536AA0-B93A-4A5D-8029-DF775D944DC9}" srcOrd="1" destOrd="0" presId="urn:microsoft.com/office/officeart/2005/8/layout/radial5"/>
    <dgm:cxn modelId="{E7F7A0AA-9035-48B2-B4E9-664DEEC9FEC4}" srcId="{C3A57AE1-6E53-44FB-A984-D63CB88C4BEB}" destId="{D7AE4264-A7B2-4BA3-885D-8AA49E7F9F7E}" srcOrd="4" destOrd="0" parTransId="{42FF3F59-16AE-4EE5-9FEB-093E5ABC5329}" sibTransId="{2DA18734-1396-4D9C-9DB1-C637BC5CCDFF}"/>
    <dgm:cxn modelId="{844BC6FB-5634-4F76-B756-5E5DD77BED5A}" type="presOf" srcId="{1D5E30E3-978A-45C3-B92F-3A610A353E72}" destId="{E2F87CD0-DFB9-45E2-B175-DB633222E11C}" srcOrd="0" destOrd="0" presId="urn:microsoft.com/office/officeart/2005/8/layout/radial5"/>
    <dgm:cxn modelId="{52B380AB-6F8C-47C2-8417-65A6F9084223}" type="presOf" srcId="{083DE1A2-F915-4D5A-9393-5D988C3DEA2F}" destId="{E4046323-5FBB-46A7-9CF2-AB782A71ACD2}" srcOrd="0" destOrd="0" presId="urn:microsoft.com/office/officeart/2005/8/layout/radial5"/>
    <dgm:cxn modelId="{F69B15A0-109A-4EE2-A087-A796D12F7B74}" type="presOf" srcId="{60049295-A19E-46CA-BD20-F6F2A14FD0EF}" destId="{F99DC367-7683-4E45-BA55-398E43F69042}" srcOrd="0" destOrd="0" presId="urn:microsoft.com/office/officeart/2005/8/layout/radial5"/>
    <dgm:cxn modelId="{D73C59AD-5884-4379-809B-42BCF9DD7568}" srcId="{5A8FB7B1-43B1-4A1D-88CF-D3C1B167BF5A}" destId="{C3A57AE1-6E53-44FB-A984-D63CB88C4BEB}" srcOrd="0" destOrd="0" parTransId="{39D22637-7949-4196-B948-1A6F3387A7D6}" sibTransId="{175ACB3D-19CA-4A0B-AE22-A245512B4E99}"/>
    <dgm:cxn modelId="{FDA83DC7-23C7-4FB7-A0D0-884524BFD62B}" type="presOf" srcId="{297B7ED4-1F3E-4A86-99B1-43C82A181B95}" destId="{5624B115-14EE-4BAC-A2BC-96E0566FBF1C}" srcOrd="0" destOrd="0" presId="urn:microsoft.com/office/officeart/2005/8/layout/radial5"/>
    <dgm:cxn modelId="{4156BB28-7C5A-4EC9-A07A-E3D01D465EA9}" type="presOf" srcId="{65FBA80C-1183-4AB3-90DE-12317B07BDF3}" destId="{B95765DA-A549-43FA-80C0-4FE72821F9D5}" srcOrd="0" destOrd="0" presId="urn:microsoft.com/office/officeart/2005/8/layout/radial5"/>
    <dgm:cxn modelId="{ED3CB5C7-0A5C-49C3-A744-729552922E07}" type="presOf" srcId="{3D1FBC68-9D70-49CC-9574-45AB86781E35}" destId="{7551C892-EBD5-43CC-A6C2-A1A9C456AA8C}" srcOrd="0" destOrd="0" presId="urn:microsoft.com/office/officeart/2005/8/layout/radial5"/>
    <dgm:cxn modelId="{E05D0911-9054-4B23-A135-812A484AE583}" type="presOf" srcId="{C3A57AE1-6E53-44FB-A984-D63CB88C4BEB}" destId="{E67D2EB5-CB12-478A-9568-FE9275A5CC24}" srcOrd="0" destOrd="0" presId="urn:microsoft.com/office/officeart/2005/8/layout/radial5"/>
    <dgm:cxn modelId="{32D2EDA8-7282-48D1-A6DA-B8294C2F379E}" type="presOf" srcId="{C560D21B-CAF0-415D-8B4B-943336D67AE9}" destId="{B849ED36-12AF-4075-9736-6C40DBCEE3D3}" srcOrd="0" destOrd="0" presId="urn:microsoft.com/office/officeart/2005/8/layout/radial5"/>
    <dgm:cxn modelId="{7ECFCFB8-E350-4CD9-B835-CD31D65490F1}" srcId="{C3A57AE1-6E53-44FB-A984-D63CB88C4BEB}" destId="{89C20962-4DAA-4245-AB14-B6920703DBA6}" srcOrd="2" destOrd="0" parTransId="{E5DD81AB-4044-4A1A-A671-C926CF3EB757}" sibTransId="{B29D2D19-C0BA-4B98-93F8-C1436F758A8A}"/>
    <dgm:cxn modelId="{2E17C03A-4AE2-4A34-BD9E-848F5A447915}" srcId="{C3A57AE1-6E53-44FB-A984-D63CB88C4BEB}" destId="{91BFA76F-3924-4706-A51B-F24365583B33}" srcOrd="1" destOrd="0" parTransId="{3D1FBC68-9D70-49CC-9574-45AB86781E35}" sibTransId="{0C82B75F-0E9A-4D92-AE01-A19FF2BF191E}"/>
    <dgm:cxn modelId="{88EA9C0D-4EF1-4405-9E95-33772D1246B8}" type="presOf" srcId="{1D5E30E3-978A-45C3-B92F-3A610A353E72}" destId="{8C1FC4AE-2BF1-4A29-9ECD-B53634848D3B}" srcOrd="1" destOrd="0" presId="urn:microsoft.com/office/officeart/2005/8/layout/radial5"/>
    <dgm:cxn modelId="{431C95F9-7FF1-4E86-B68D-1DC822B69593}" type="presOf" srcId="{0BBAB9EC-9F0C-4B65-AF6B-4D069FC9F576}" destId="{3972698C-7E77-4A9D-BC31-AFE9D118B9A1}" srcOrd="1" destOrd="0" presId="urn:microsoft.com/office/officeart/2005/8/layout/radial5"/>
    <dgm:cxn modelId="{F2FEEE95-FE21-47F8-9384-62CF4D6BAF7E}" type="presOf" srcId="{89C20962-4DAA-4245-AB14-B6920703DBA6}" destId="{471CB0DD-2549-4DD5-A8DB-7F1C05D2F330}" srcOrd="0" destOrd="0" presId="urn:microsoft.com/office/officeart/2005/8/layout/radial5"/>
    <dgm:cxn modelId="{A3E05CEE-6CAD-4040-8515-8395EACCAD8F}" srcId="{C3A57AE1-6E53-44FB-A984-D63CB88C4BEB}" destId="{60049295-A19E-46CA-BD20-F6F2A14FD0EF}" srcOrd="5" destOrd="0" parTransId="{297B7ED4-1F3E-4A86-99B1-43C82A181B95}" sibTransId="{E78C0A52-A0C7-485B-9AAA-1CB5DE3C462E}"/>
    <dgm:cxn modelId="{872F3C97-AF53-4906-B1D9-702A879053FD}" type="presOf" srcId="{297B7ED4-1F3E-4A86-99B1-43C82A181B95}" destId="{9544338B-2A8D-4A2C-9645-E82A984C5BA2}" srcOrd="1" destOrd="0" presId="urn:microsoft.com/office/officeart/2005/8/layout/radial5"/>
    <dgm:cxn modelId="{FB4DF00A-06F8-48F1-963B-7BB45E20BF8D}" type="presOf" srcId="{91BFA76F-3924-4706-A51B-F24365583B33}" destId="{5C0C2C30-1AB7-48E1-81B3-74C84BFE697A}" srcOrd="0" destOrd="0" presId="urn:microsoft.com/office/officeart/2005/8/layout/radial5"/>
    <dgm:cxn modelId="{3C5EB36A-85A0-4362-B8D0-78AD225ECBA4}" type="presOf" srcId="{E5DD81AB-4044-4A1A-A671-C926CF3EB757}" destId="{6AE2E476-D4E2-4AF4-AF96-1A63D44835F0}" srcOrd="0" destOrd="0" presId="urn:microsoft.com/office/officeart/2005/8/layout/radial5"/>
    <dgm:cxn modelId="{F67500D5-A106-49CF-B737-0017485FC58D}" srcId="{C3A57AE1-6E53-44FB-A984-D63CB88C4BEB}" destId="{BDB6DFCC-3D46-43A3-87B0-7383A506E6FA}" srcOrd="3" destOrd="0" parTransId="{E9595103-6404-4269-A8BC-0CCE2376D935}" sibTransId="{478D7FFB-24F1-4027-AC3D-BAC8FFD8A338}"/>
    <dgm:cxn modelId="{EF487BDF-D3C5-4559-9FAE-C741D6787909}" type="presOf" srcId="{0BBAB9EC-9F0C-4B65-AF6B-4D069FC9F576}" destId="{825D221F-52B7-4247-9AB8-9FE95B7EB38D}" srcOrd="0" destOrd="0" presId="urn:microsoft.com/office/officeart/2005/8/layout/radial5"/>
    <dgm:cxn modelId="{C247F123-9F79-4184-BED9-A45957A72F27}" type="presOf" srcId="{E9595103-6404-4269-A8BC-0CCE2376D935}" destId="{D1331160-9607-406D-B68C-471CCD1027D5}" srcOrd="0" destOrd="0" presId="urn:microsoft.com/office/officeart/2005/8/layout/radial5"/>
    <dgm:cxn modelId="{CD0892C1-44DB-4B4D-8F16-7542C510DAE3}" srcId="{C3A57AE1-6E53-44FB-A984-D63CB88C4BEB}" destId="{083DE1A2-F915-4D5A-9393-5D988C3DEA2F}" srcOrd="6" destOrd="0" parTransId="{1D5E30E3-978A-45C3-B92F-3A610A353E72}" sibTransId="{E1CACCE6-1D65-4719-B9AD-EC9CD1ABEF3F}"/>
    <dgm:cxn modelId="{721874B7-64BA-4F65-98FE-C094EF515646}" type="presOf" srcId="{D7AE4264-A7B2-4BA3-885D-8AA49E7F9F7E}" destId="{E03D5F4B-C3AA-4C64-97DC-42C65A275E86}" srcOrd="0" destOrd="0" presId="urn:microsoft.com/office/officeart/2005/8/layout/radial5"/>
    <dgm:cxn modelId="{BF50F4C7-8F8C-4B5D-B0F2-6A6B7BB0A98D}" type="presOf" srcId="{51075440-A55F-44C3-9032-FFFB95AE8B9C}" destId="{69B9BF1F-4756-4FA3-BF7A-B2CF52E761A8}" srcOrd="0" destOrd="0" presId="urn:microsoft.com/office/officeart/2005/8/layout/radial5"/>
    <dgm:cxn modelId="{13E4AA16-447A-4F98-BFD4-F9F28309FAC2}" type="presParOf" srcId="{783D9263-8D3D-42E6-9F4C-3922BE7EC511}" destId="{E67D2EB5-CB12-478A-9568-FE9275A5CC24}" srcOrd="0" destOrd="0" presId="urn:microsoft.com/office/officeart/2005/8/layout/radial5"/>
    <dgm:cxn modelId="{F0BF2048-49DE-4E79-B7C8-071E6163DE10}" type="presParOf" srcId="{783D9263-8D3D-42E6-9F4C-3922BE7EC511}" destId="{825D221F-52B7-4247-9AB8-9FE95B7EB38D}" srcOrd="1" destOrd="0" presId="urn:microsoft.com/office/officeart/2005/8/layout/radial5"/>
    <dgm:cxn modelId="{34F11683-1532-4259-B06B-D431841802F2}" type="presParOf" srcId="{825D221F-52B7-4247-9AB8-9FE95B7EB38D}" destId="{3972698C-7E77-4A9D-BC31-AFE9D118B9A1}" srcOrd="0" destOrd="0" presId="urn:microsoft.com/office/officeart/2005/8/layout/radial5"/>
    <dgm:cxn modelId="{8A13A974-F76C-4BEA-80A0-5454FE7D8C24}" type="presParOf" srcId="{783D9263-8D3D-42E6-9F4C-3922BE7EC511}" destId="{B95765DA-A549-43FA-80C0-4FE72821F9D5}" srcOrd="2" destOrd="0" presId="urn:microsoft.com/office/officeart/2005/8/layout/radial5"/>
    <dgm:cxn modelId="{5C762C32-904E-4067-9567-CC0205510292}" type="presParOf" srcId="{783D9263-8D3D-42E6-9F4C-3922BE7EC511}" destId="{7551C892-EBD5-43CC-A6C2-A1A9C456AA8C}" srcOrd="3" destOrd="0" presId="urn:microsoft.com/office/officeart/2005/8/layout/radial5"/>
    <dgm:cxn modelId="{565CAE8D-9865-4856-97BB-83B9062DD6BA}" type="presParOf" srcId="{7551C892-EBD5-43CC-A6C2-A1A9C456AA8C}" destId="{749FD629-B132-490F-9CCA-2025CDA26681}" srcOrd="0" destOrd="0" presId="urn:microsoft.com/office/officeart/2005/8/layout/radial5"/>
    <dgm:cxn modelId="{D4858764-38A6-494B-8204-AC138DF48AD0}" type="presParOf" srcId="{783D9263-8D3D-42E6-9F4C-3922BE7EC511}" destId="{5C0C2C30-1AB7-48E1-81B3-74C84BFE697A}" srcOrd="4" destOrd="0" presId="urn:microsoft.com/office/officeart/2005/8/layout/radial5"/>
    <dgm:cxn modelId="{BDA0DEDE-EB75-4103-A2FE-8E1E08940E04}" type="presParOf" srcId="{783D9263-8D3D-42E6-9F4C-3922BE7EC511}" destId="{6AE2E476-D4E2-4AF4-AF96-1A63D44835F0}" srcOrd="5" destOrd="0" presId="urn:microsoft.com/office/officeart/2005/8/layout/radial5"/>
    <dgm:cxn modelId="{73393988-5311-4514-A298-C37651060FEC}" type="presParOf" srcId="{6AE2E476-D4E2-4AF4-AF96-1A63D44835F0}" destId="{36536AA0-B93A-4A5D-8029-DF775D944DC9}" srcOrd="0" destOrd="0" presId="urn:microsoft.com/office/officeart/2005/8/layout/radial5"/>
    <dgm:cxn modelId="{47A8F3C6-3330-4E11-B021-89625571B0C9}" type="presParOf" srcId="{783D9263-8D3D-42E6-9F4C-3922BE7EC511}" destId="{471CB0DD-2549-4DD5-A8DB-7F1C05D2F330}" srcOrd="6" destOrd="0" presId="urn:microsoft.com/office/officeart/2005/8/layout/radial5"/>
    <dgm:cxn modelId="{67147765-8F73-4044-947E-3AB75DFBBFDB}" type="presParOf" srcId="{783D9263-8D3D-42E6-9F4C-3922BE7EC511}" destId="{D1331160-9607-406D-B68C-471CCD1027D5}" srcOrd="7" destOrd="0" presId="urn:microsoft.com/office/officeart/2005/8/layout/radial5"/>
    <dgm:cxn modelId="{0952FBBF-D501-4645-BA63-C12E266F3AD0}" type="presParOf" srcId="{D1331160-9607-406D-B68C-471CCD1027D5}" destId="{C2956D78-4C18-4559-895B-B7559D9A8662}" srcOrd="0" destOrd="0" presId="urn:microsoft.com/office/officeart/2005/8/layout/radial5"/>
    <dgm:cxn modelId="{EC5B6C24-4156-4939-A86E-B1E0880484DF}" type="presParOf" srcId="{783D9263-8D3D-42E6-9F4C-3922BE7EC511}" destId="{0816E11D-8868-4B51-9172-AE278428C5C1}" srcOrd="8" destOrd="0" presId="urn:microsoft.com/office/officeart/2005/8/layout/radial5"/>
    <dgm:cxn modelId="{0CDA7938-F51A-4057-91FE-2BD6361B0C01}" type="presParOf" srcId="{783D9263-8D3D-42E6-9F4C-3922BE7EC511}" destId="{52F3B9C1-7AAD-438F-A5EB-77562C6B2B36}" srcOrd="9" destOrd="0" presId="urn:microsoft.com/office/officeart/2005/8/layout/radial5"/>
    <dgm:cxn modelId="{69757078-422B-48A1-9459-375B49DE7FE5}" type="presParOf" srcId="{52F3B9C1-7AAD-438F-A5EB-77562C6B2B36}" destId="{D8ADA7DD-F684-4748-8189-6B972FF05181}" srcOrd="0" destOrd="0" presId="urn:microsoft.com/office/officeart/2005/8/layout/radial5"/>
    <dgm:cxn modelId="{8B00F05A-B2DB-4F8B-B997-C1C48D468F40}" type="presParOf" srcId="{783D9263-8D3D-42E6-9F4C-3922BE7EC511}" destId="{E03D5F4B-C3AA-4C64-97DC-42C65A275E86}" srcOrd="10" destOrd="0" presId="urn:microsoft.com/office/officeart/2005/8/layout/radial5"/>
    <dgm:cxn modelId="{805DCED7-AE60-4FD5-AB4E-686B8F0D7549}" type="presParOf" srcId="{783D9263-8D3D-42E6-9F4C-3922BE7EC511}" destId="{5624B115-14EE-4BAC-A2BC-96E0566FBF1C}" srcOrd="11" destOrd="0" presId="urn:microsoft.com/office/officeart/2005/8/layout/radial5"/>
    <dgm:cxn modelId="{9AD3008E-DBD6-41EA-B7C3-B65A025B74A3}" type="presParOf" srcId="{5624B115-14EE-4BAC-A2BC-96E0566FBF1C}" destId="{9544338B-2A8D-4A2C-9645-E82A984C5BA2}" srcOrd="0" destOrd="0" presId="urn:microsoft.com/office/officeart/2005/8/layout/radial5"/>
    <dgm:cxn modelId="{88FB69E2-DEF1-42F5-843E-3986E7097F4A}" type="presParOf" srcId="{783D9263-8D3D-42E6-9F4C-3922BE7EC511}" destId="{F99DC367-7683-4E45-BA55-398E43F69042}" srcOrd="12" destOrd="0" presId="urn:microsoft.com/office/officeart/2005/8/layout/radial5"/>
    <dgm:cxn modelId="{EC347F8D-3C58-4275-A303-BE5969ECDE66}" type="presParOf" srcId="{783D9263-8D3D-42E6-9F4C-3922BE7EC511}" destId="{E2F87CD0-DFB9-45E2-B175-DB633222E11C}" srcOrd="13" destOrd="0" presId="urn:microsoft.com/office/officeart/2005/8/layout/radial5"/>
    <dgm:cxn modelId="{E0704BBA-C7C4-48D7-98B1-15938AC60418}" type="presParOf" srcId="{E2F87CD0-DFB9-45E2-B175-DB633222E11C}" destId="{8C1FC4AE-2BF1-4A29-9ECD-B53634848D3B}" srcOrd="0" destOrd="0" presId="urn:microsoft.com/office/officeart/2005/8/layout/radial5"/>
    <dgm:cxn modelId="{91CEA8DE-1E7F-4E08-8241-0F26EF68916F}" type="presParOf" srcId="{783D9263-8D3D-42E6-9F4C-3922BE7EC511}" destId="{E4046323-5FBB-46A7-9CF2-AB782A71ACD2}" srcOrd="14" destOrd="0" presId="urn:microsoft.com/office/officeart/2005/8/layout/radial5"/>
    <dgm:cxn modelId="{46F2A49D-8255-48C5-BCEB-188B2F1DCA93}" type="presParOf" srcId="{783D9263-8D3D-42E6-9F4C-3922BE7EC511}" destId="{69B9BF1F-4756-4FA3-BF7A-B2CF52E761A8}" srcOrd="15" destOrd="0" presId="urn:microsoft.com/office/officeart/2005/8/layout/radial5"/>
    <dgm:cxn modelId="{AE3BE6D4-97A1-428C-AD4B-A6FFF39B22E0}" type="presParOf" srcId="{69B9BF1F-4756-4FA3-BF7A-B2CF52E761A8}" destId="{F64C6B1C-2B27-41C4-A682-7DD346F7C10C}" srcOrd="0" destOrd="0" presId="urn:microsoft.com/office/officeart/2005/8/layout/radial5"/>
    <dgm:cxn modelId="{81C6E9B6-3700-4A92-B5A0-12FE96B25E09}" type="presParOf" srcId="{783D9263-8D3D-42E6-9F4C-3922BE7EC511}" destId="{B849ED36-12AF-4075-9736-6C40DBCEE3D3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8FB7B1-43B1-4A1D-88CF-D3C1B167BF5A}" type="doc">
      <dgm:prSet loTypeId="urn:microsoft.com/office/officeart/2005/8/layout/radial5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C3A57AE1-6E53-44FB-A984-D63CB88C4BEB}">
      <dgm:prSet phldrT="[Text]"/>
      <dgm:spPr/>
      <dgm:t>
        <a:bodyPr/>
        <a:lstStyle/>
        <a:p>
          <a:r>
            <a:rPr lang="en-GB" dirty="0" smtClean="0"/>
            <a:t>How does Romero live out CST?</a:t>
          </a:r>
          <a:endParaRPr lang="en-GB" dirty="0"/>
        </a:p>
      </dgm:t>
    </dgm:pt>
    <dgm:pt modelId="{39D22637-7949-4196-B948-1A6F3387A7D6}" type="parTrans" cxnId="{D73C59AD-5884-4379-809B-42BCF9DD7568}">
      <dgm:prSet/>
      <dgm:spPr/>
      <dgm:t>
        <a:bodyPr/>
        <a:lstStyle/>
        <a:p>
          <a:endParaRPr lang="en-GB"/>
        </a:p>
      </dgm:t>
    </dgm:pt>
    <dgm:pt modelId="{175ACB3D-19CA-4A0B-AE22-A245512B4E99}" type="sibTrans" cxnId="{D73C59AD-5884-4379-809B-42BCF9DD7568}">
      <dgm:prSet/>
      <dgm:spPr/>
      <dgm:t>
        <a:bodyPr/>
        <a:lstStyle/>
        <a:p>
          <a:endParaRPr lang="en-GB"/>
        </a:p>
      </dgm:t>
    </dgm:pt>
    <dgm:pt modelId="{65FBA80C-1183-4AB3-90DE-12317B07BDF3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0BBAB9EC-9F0C-4B65-AF6B-4D069FC9F576}" type="parTrans" cxnId="{B0333AA0-8C32-40F6-AB88-03EE044DA02F}">
      <dgm:prSet/>
      <dgm:spPr/>
      <dgm:t>
        <a:bodyPr/>
        <a:lstStyle/>
        <a:p>
          <a:endParaRPr lang="en-GB"/>
        </a:p>
      </dgm:t>
    </dgm:pt>
    <dgm:pt modelId="{A5F692F3-DE30-48C2-874E-235F145A2FA6}" type="sibTrans" cxnId="{B0333AA0-8C32-40F6-AB88-03EE044DA02F}">
      <dgm:prSet/>
      <dgm:spPr/>
      <dgm:t>
        <a:bodyPr/>
        <a:lstStyle/>
        <a:p>
          <a:endParaRPr lang="en-GB"/>
        </a:p>
      </dgm:t>
    </dgm:pt>
    <dgm:pt modelId="{91BFA76F-3924-4706-A51B-F24365583B33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3D1FBC68-9D70-49CC-9574-45AB86781E35}" type="parTrans" cxnId="{2E17C03A-4AE2-4A34-BD9E-848F5A447915}">
      <dgm:prSet/>
      <dgm:spPr/>
      <dgm:t>
        <a:bodyPr/>
        <a:lstStyle/>
        <a:p>
          <a:endParaRPr lang="en-GB"/>
        </a:p>
      </dgm:t>
    </dgm:pt>
    <dgm:pt modelId="{0C82B75F-0E9A-4D92-AE01-A19FF2BF191E}" type="sibTrans" cxnId="{2E17C03A-4AE2-4A34-BD9E-848F5A447915}">
      <dgm:prSet/>
      <dgm:spPr/>
      <dgm:t>
        <a:bodyPr/>
        <a:lstStyle/>
        <a:p>
          <a:endParaRPr lang="en-GB"/>
        </a:p>
      </dgm:t>
    </dgm:pt>
    <dgm:pt modelId="{89C20962-4DAA-4245-AB14-B6920703DBA6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E5DD81AB-4044-4A1A-A671-C926CF3EB757}" type="parTrans" cxnId="{7ECFCFB8-E350-4CD9-B835-CD31D65490F1}">
      <dgm:prSet/>
      <dgm:spPr/>
      <dgm:t>
        <a:bodyPr/>
        <a:lstStyle/>
        <a:p>
          <a:endParaRPr lang="en-GB"/>
        </a:p>
      </dgm:t>
    </dgm:pt>
    <dgm:pt modelId="{B29D2D19-C0BA-4B98-93F8-C1436F758A8A}" type="sibTrans" cxnId="{7ECFCFB8-E350-4CD9-B835-CD31D65490F1}">
      <dgm:prSet/>
      <dgm:spPr/>
      <dgm:t>
        <a:bodyPr/>
        <a:lstStyle/>
        <a:p>
          <a:endParaRPr lang="en-GB"/>
        </a:p>
      </dgm:t>
    </dgm:pt>
    <dgm:pt modelId="{BDB6DFCC-3D46-43A3-87B0-7383A506E6FA}">
      <dgm:prSet phldrT="[Text]"/>
      <dgm:spPr/>
      <dgm:t>
        <a:bodyPr/>
        <a:lstStyle/>
        <a:p>
          <a:r>
            <a:rPr lang="en-GB" dirty="0" smtClean="0"/>
            <a:t>  </a:t>
          </a:r>
          <a:endParaRPr lang="en-GB" dirty="0"/>
        </a:p>
      </dgm:t>
    </dgm:pt>
    <dgm:pt modelId="{E9595103-6404-4269-A8BC-0CCE2376D935}" type="parTrans" cxnId="{F67500D5-A106-49CF-B737-0017485FC58D}">
      <dgm:prSet/>
      <dgm:spPr/>
      <dgm:t>
        <a:bodyPr/>
        <a:lstStyle/>
        <a:p>
          <a:endParaRPr lang="en-GB"/>
        </a:p>
      </dgm:t>
    </dgm:pt>
    <dgm:pt modelId="{478D7FFB-24F1-4027-AC3D-BAC8FFD8A338}" type="sibTrans" cxnId="{F67500D5-A106-49CF-B737-0017485FC58D}">
      <dgm:prSet/>
      <dgm:spPr/>
      <dgm:t>
        <a:bodyPr/>
        <a:lstStyle/>
        <a:p>
          <a:endParaRPr lang="en-GB"/>
        </a:p>
      </dgm:t>
    </dgm:pt>
    <dgm:pt modelId="{D7AE4264-A7B2-4BA3-885D-8AA49E7F9F7E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42FF3F59-16AE-4EE5-9FEB-093E5ABC5329}" type="parTrans" cxnId="{E7F7A0AA-9035-48B2-B4E9-664DEEC9FEC4}">
      <dgm:prSet/>
      <dgm:spPr/>
      <dgm:t>
        <a:bodyPr/>
        <a:lstStyle/>
        <a:p>
          <a:endParaRPr lang="en-GB"/>
        </a:p>
      </dgm:t>
    </dgm:pt>
    <dgm:pt modelId="{2DA18734-1396-4D9C-9DB1-C637BC5CCDFF}" type="sibTrans" cxnId="{E7F7A0AA-9035-48B2-B4E9-664DEEC9FEC4}">
      <dgm:prSet/>
      <dgm:spPr/>
      <dgm:t>
        <a:bodyPr/>
        <a:lstStyle/>
        <a:p>
          <a:endParaRPr lang="en-GB"/>
        </a:p>
      </dgm:t>
    </dgm:pt>
    <dgm:pt modelId="{60049295-A19E-46CA-BD20-F6F2A14FD0EF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297B7ED4-1F3E-4A86-99B1-43C82A181B95}" type="parTrans" cxnId="{A3E05CEE-6CAD-4040-8515-8395EACCAD8F}">
      <dgm:prSet/>
      <dgm:spPr/>
      <dgm:t>
        <a:bodyPr/>
        <a:lstStyle/>
        <a:p>
          <a:endParaRPr lang="en-GB"/>
        </a:p>
      </dgm:t>
    </dgm:pt>
    <dgm:pt modelId="{E78C0A52-A0C7-485B-9AAA-1CB5DE3C462E}" type="sibTrans" cxnId="{A3E05CEE-6CAD-4040-8515-8395EACCAD8F}">
      <dgm:prSet/>
      <dgm:spPr/>
      <dgm:t>
        <a:bodyPr/>
        <a:lstStyle/>
        <a:p>
          <a:endParaRPr lang="en-GB"/>
        </a:p>
      </dgm:t>
    </dgm:pt>
    <dgm:pt modelId="{083DE1A2-F915-4D5A-9393-5D988C3DEA2F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1D5E30E3-978A-45C3-B92F-3A610A353E72}" type="parTrans" cxnId="{CD0892C1-44DB-4B4D-8F16-7542C510DAE3}">
      <dgm:prSet/>
      <dgm:spPr/>
      <dgm:t>
        <a:bodyPr/>
        <a:lstStyle/>
        <a:p>
          <a:endParaRPr lang="en-GB"/>
        </a:p>
      </dgm:t>
    </dgm:pt>
    <dgm:pt modelId="{E1CACCE6-1D65-4719-B9AD-EC9CD1ABEF3F}" type="sibTrans" cxnId="{CD0892C1-44DB-4B4D-8F16-7542C510DAE3}">
      <dgm:prSet/>
      <dgm:spPr/>
      <dgm:t>
        <a:bodyPr/>
        <a:lstStyle/>
        <a:p>
          <a:endParaRPr lang="en-GB"/>
        </a:p>
      </dgm:t>
    </dgm:pt>
    <dgm:pt modelId="{C560D21B-CAF0-415D-8B4B-943336D67AE9}">
      <dgm:prSet phldrT="[Text]"/>
      <dgm:spPr/>
      <dgm:t>
        <a:bodyPr/>
        <a:lstStyle/>
        <a:p>
          <a:endParaRPr lang="en-GB" dirty="0"/>
        </a:p>
      </dgm:t>
    </dgm:pt>
    <dgm:pt modelId="{51075440-A55F-44C3-9032-FFFB95AE8B9C}" type="parTrans" cxnId="{FFC273E2-EFB0-4B52-B936-F8B6108A480F}">
      <dgm:prSet/>
      <dgm:spPr/>
      <dgm:t>
        <a:bodyPr/>
        <a:lstStyle/>
        <a:p>
          <a:endParaRPr lang="en-GB"/>
        </a:p>
      </dgm:t>
    </dgm:pt>
    <dgm:pt modelId="{4A61E3E7-5533-4201-9F76-1CC13EDED775}" type="sibTrans" cxnId="{FFC273E2-EFB0-4B52-B936-F8B6108A480F}">
      <dgm:prSet/>
      <dgm:spPr/>
      <dgm:t>
        <a:bodyPr/>
        <a:lstStyle/>
        <a:p>
          <a:endParaRPr lang="en-GB"/>
        </a:p>
      </dgm:t>
    </dgm:pt>
    <dgm:pt modelId="{783D9263-8D3D-42E6-9F4C-3922BE7EC511}" type="pres">
      <dgm:prSet presAssocID="{5A8FB7B1-43B1-4A1D-88CF-D3C1B167BF5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67D2EB5-CB12-478A-9568-FE9275A5CC24}" type="pres">
      <dgm:prSet presAssocID="{C3A57AE1-6E53-44FB-A984-D63CB88C4BEB}" presName="centerShape" presStyleLbl="node0" presStyleIdx="0" presStyleCnt="1"/>
      <dgm:spPr/>
      <dgm:t>
        <a:bodyPr/>
        <a:lstStyle/>
        <a:p>
          <a:endParaRPr lang="en-GB"/>
        </a:p>
      </dgm:t>
    </dgm:pt>
    <dgm:pt modelId="{825D221F-52B7-4247-9AB8-9FE95B7EB38D}" type="pres">
      <dgm:prSet presAssocID="{0BBAB9EC-9F0C-4B65-AF6B-4D069FC9F576}" presName="parTrans" presStyleLbl="sibTrans2D1" presStyleIdx="0" presStyleCnt="8"/>
      <dgm:spPr/>
    </dgm:pt>
    <dgm:pt modelId="{3972698C-7E77-4A9D-BC31-AFE9D118B9A1}" type="pres">
      <dgm:prSet presAssocID="{0BBAB9EC-9F0C-4B65-AF6B-4D069FC9F576}" presName="connectorText" presStyleLbl="sibTrans2D1" presStyleIdx="0" presStyleCnt="8"/>
      <dgm:spPr/>
    </dgm:pt>
    <dgm:pt modelId="{B95765DA-A549-43FA-80C0-4FE72821F9D5}" type="pres">
      <dgm:prSet presAssocID="{65FBA80C-1183-4AB3-90DE-12317B07BDF3}" presName="node" presStyleLbl="node1" presStyleIdx="0" presStyleCnt="8">
        <dgm:presLayoutVars>
          <dgm:bulletEnabled val="1"/>
        </dgm:presLayoutVars>
      </dgm:prSet>
      <dgm:spPr/>
    </dgm:pt>
    <dgm:pt modelId="{7551C892-EBD5-43CC-A6C2-A1A9C456AA8C}" type="pres">
      <dgm:prSet presAssocID="{3D1FBC68-9D70-49CC-9574-45AB86781E35}" presName="parTrans" presStyleLbl="sibTrans2D1" presStyleIdx="1" presStyleCnt="8"/>
      <dgm:spPr/>
    </dgm:pt>
    <dgm:pt modelId="{749FD629-B132-490F-9CCA-2025CDA26681}" type="pres">
      <dgm:prSet presAssocID="{3D1FBC68-9D70-49CC-9574-45AB86781E35}" presName="connectorText" presStyleLbl="sibTrans2D1" presStyleIdx="1" presStyleCnt="8"/>
      <dgm:spPr/>
    </dgm:pt>
    <dgm:pt modelId="{5C0C2C30-1AB7-48E1-81B3-74C84BFE697A}" type="pres">
      <dgm:prSet presAssocID="{91BFA76F-3924-4706-A51B-F24365583B33}" presName="node" presStyleLbl="node1" presStyleIdx="1" presStyleCnt="8">
        <dgm:presLayoutVars>
          <dgm:bulletEnabled val="1"/>
        </dgm:presLayoutVars>
      </dgm:prSet>
      <dgm:spPr/>
    </dgm:pt>
    <dgm:pt modelId="{6AE2E476-D4E2-4AF4-AF96-1A63D44835F0}" type="pres">
      <dgm:prSet presAssocID="{E5DD81AB-4044-4A1A-A671-C926CF3EB757}" presName="parTrans" presStyleLbl="sibTrans2D1" presStyleIdx="2" presStyleCnt="8"/>
      <dgm:spPr/>
    </dgm:pt>
    <dgm:pt modelId="{36536AA0-B93A-4A5D-8029-DF775D944DC9}" type="pres">
      <dgm:prSet presAssocID="{E5DD81AB-4044-4A1A-A671-C926CF3EB757}" presName="connectorText" presStyleLbl="sibTrans2D1" presStyleIdx="2" presStyleCnt="8"/>
      <dgm:spPr/>
    </dgm:pt>
    <dgm:pt modelId="{471CB0DD-2549-4DD5-A8DB-7F1C05D2F330}" type="pres">
      <dgm:prSet presAssocID="{89C20962-4DAA-4245-AB14-B6920703DBA6}" presName="node" presStyleLbl="node1" presStyleIdx="2" presStyleCnt="8">
        <dgm:presLayoutVars>
          <dgm:bulletEnabled val="1"/>
        </dgm:presLayoutVars>
      </dgm:prSet>
      <dgm:spPr/>
    </dgm:pt>
    <dgm:pt modelId="{D1331160-9607-406D-B68C-471CCD1027D5}" type="pres">
      <dgm:prSet presAssocID="{E9595103-6404-4269-A8BC-0CCE2376D935}" presName="parTrans" presStyleLbl="sibTrans2D1" presStyleIdx="3" presStyleCnt="8"/>
      <dgm:spPr/>
    </dgm:pt>
    <dgm:pt modelId="{C2956D78-4C18-4559-895B-B7559D9A8662}" type="pres">
      <dgm:prSet presAssocID="{E9595103-6404-4269-A8BC-0CCE2376D935}" presName="connectorText" presStyleLbl="sibTrans2D1" presStyleIdx="3" presStyleCnt="8"/>
      <dgm:spPr/>
    </dgm:pt>
    <dgm:pt modelId="{0816E11D-8868-4B51-9172-AE278428C5C1}" type="pres">
      <dgm:prSet presAssocID="{BDB6DFCC-3D46-43A3-87B0-7383A506E6FA}" presName="node" presStyleLbl="node1" presStyleIdx="3" presStyleCnt="8">
        <dgm:presLayoutVars>
          <dgm:bulletEnabled val="1"/>
        </dgm:presLayoutVars>
      </dgm:prSet>
      <dgm:spPr/>
    </dgm:pt>
    <dgm:pt modelId="{52F3B9C1-7AAD-438F-A5EB-77562C6B2B36}" type="pres">
      <dgm:prSet presAssocID="{42FF3F59-16AE-4EE5-9FEB-093E5ABC5329}" presName="parTrans" presStyleLbl="sibTrans2D1" presStyleIdx="4" presStyleCnt="8"/>
      <dgm:spPr/>
    </dgm:pt>
    <dgm:pt modelId="{D8ADA7DD-F684-4748-8189-6B972FF05181}" type="pres">
      <dgm:prSet presAssocID="{42FF3F59-16AE-4EE5-9FEB-093E5ABC5329}" presName="connectorText" presStyleLbl="sibTrans2D1" presStyleIdx="4" presStyleCnt="8"/>
      <dgm:spPr/>
    </dgm:pt>
    <dgm:pt modelId="{E03D5F4B-C3AA-4C64-97DC-42C65A275E86}" type="pres">
      <dgm:prSet presAssocID="{D7AE4264-A7B2-4BA3-885D-8AA49E7F9F7E}" presName="node" presStyleLbl="node1" presStyleIdx="4" presStyleCnt="8">
        <dgm:presLayoutVars>
          <dgm:bulletEnabled val="1"/>
        </dgm:presLayoutVars>
      </dgm:prSet>
      <dgm:spPr/>
    </dgm:pt>
    <dgm:pt modelId="{5624B115-14EE-4BAC-A2BC-96E0566FBF1C}" type="pres">
      <dgm:prSet presAssocID="{297B7ED4-1F3E-4A86-99B1-43C82A181B95}" presName="parTrans" presStyleLbl="sibTrans2D1" presStyleIdx="5" presStyleCnt="8"/>
      <dgm:spPr/>
    </dgm:pt>
    <dgm:pt modelId="{9544338B-2A8D-4A2C-9645-E82A984C5BA2}" type="pres">
      <dgm:prSet presAssocID="{297B7ED4-1F3E-4A86-99B1-43C82A181B95}" presName="connectorText" presStyleLbl="sibTrans2D1" presStyleIdx="5" presStyleCnt="8"/>
      <dgm:spPr/>
    </dgm:pt>
    <dgm:pt modelId="{F99DC367-7683-4E45-BA55-398E43F69042}" type="pres">
      <dgm:prSet presAssocID="{60049295-A19E-46CA-BD20-F6F2A14FD0EF}" presName="node" presStyleLbl="node1" presStyleIdx="5" presStyleCnt="8">
        <dgm:presLayoutVars>
          <dgm:bulletEnabled val="1"/>
        </dgm:presLayoutVars>
      </dgm:prSet>
      <dgm:spPr/>
    </dgm:pt>
    <dgm:pt modelId="{E2F87CD0-DFB9-45E2-B175-DB633222E11C}" type="pres">
      <dgm:prSet presAssocID="{1D5E30E3-978A-45C3-B92F-3A610A353E72}" presName="parTrans" presStyleLbl="sibTrans2D1" presStyleIdx="6" presStyleCnt="8"/>
      <dgm:spPr/>
    </dgm:pt>
    <dgm:pt modelId="{8C1FC4AE-2BF1-4A29-9ECD-B53634848D3B}" type="pres">
      <dgm:prSet presAssocID="{1D5E30E3-978A-45C3-B92F-3A610A353E72}" presName="connectorText" presStyleLbl="sibTrans2D1" presStyleIdx="6" presStyleCnt="8"/>
      <dgm:spPr/>
    </dgm:pt>
    <dgm:pt modelId="{E4046323-5FBB-46A7-9CF2-AB782A71ACD2}" type="pres">
      <dgm:prSet presAssocID="{083DE1A2-F915-4D5A-9393-5D988C3DEA2F}" presName="node" presStyleLbl="node1" presStyleIdx="6" presStyleCnt="8">
        <dgm:presLayoutVars>
          <dgm:bulletEnabled val="1"/>
        </dgm:presLayoutVars>
      </dgm:prSet>
      <dgm:spPr/>
    </dgm:pt>
    <dgm:pt modelId="{69B9BF1F-4756-4FA3-BF7A-B2CF52E761A8}" type="pres">
      <dgm:prSet presAssocID="{51075440-A55F-44C3-9032-FFFB95AE8B9C}" presName="parTrans" presStyleLbl="sibTrans2D1" presStyleIdx="7" presStyleCnt="8"/>
      <dgm:spPr/>
    </dgm:pt>
    <dgm:pt modelId="{F64C6B1C-2B27-41C4-A682-7DD346F7C10C}" type="pres">
      <dgm:prSet presAssocID="{51075440-A55F-44C3-9032-FFFB95AE8B9C}" presName="connectorText" presStyleLbl="sibTrans2D1" presStyleIdx="7" presStyleCnt="8"/>
      <dgm:spPr/>
    </dgm:pt>
    <dgm:pt modelId="{B849ED36-12AF-4075-9736-6C40DBCEE3D3}" type="pres">
      <dgm:prSet presAssocID="{C560D21B-CAF0-415D-8B4B-943336D67AE9}" presName="node" presStyleLbl="node1" presStyleIdx="7" presStyleCnt="8">
        <dgm:presLayoutVars>
          <dgm:bulletEnabled val="1"/>
        </dgm:presLayoutVars>
      </dgm:prSet>
      <dgm:spPr/>
    </dgm:pt>
  </dgm:ptLst>
  <dgm:cxnLst>
    <dgm:cxn modelId="{9D82DC46-5F94-4B12-A42C-C5F3B002E316}" type="presOf" srcId="{C3A57AE1-6E53-44FB-A984-D63CB88C4BEB}" destId="{E67D2EB5-CB12-478A-9568-FE9275A5CC24}" srcOrd="0" destOrd="0" presId="urn:microsoft.com/office/officeart/2005/8/layout/radial5"/>
    <dgm:cxn modelId="{1C9EF506-6EDE-463C-8D8C-A6BA94E77200}" type="presOf" srcId="{083DE1A2-F915-4D5A-9393-5D988C3DEA2F}" destId="{E4046323-5FBB-46A7-9CF2-AB782A71ACD2}" srcOrd="0" destOrd="0" presId="urn:microsoft.com/office/officeart/2005/8/layout/radial5"/>
    <dgm:cxn modelId="{4719A93B-F1EF-4897-AD8C-8ED465A307AA}" type="presOf" srcId="{3D1FBC68-9D70-49CC-9574-45AB86781E35}" destId="{7551C892-EBD5-43CC-A6C2-A1A9C456AA8C}" srcOrd="0" destOrd="0" presId="urn:microsoft.com/office/officeart/2005/8/layout/radial5"/>
    <dgm:cxn modelId="{211CABEE-6F19-4122-AE69-D4D3D1635B14}" type="presOf" srcId="{E5DD81AB-4044-4A1A-A671-C926CF3EB757}" destId="{6AE2E476-D4E2-4AF4-AF96-1A63D44835F0}" srcOrd="0" destOrd="0" presId="urn:microsoft.com/office/officeart/2005/8/layout/radial5"/>
    <dgm:cxn modelId="{5A286C72-7579-486B-85BF-96181503907C}" type="presOf" srcId="{51075440-A55F-44C3-9032-FFFB95AE8B9C}" destId="{F64C6B1C-2B27-41C4-A682-7DD346F7C10C}" srcOrd="1" destOrd="0" presId="urn:microsoft.com/office/officeart/2005/8/layout/radial5"/>
    <dgm:cxn modelId="{F9DAD5ED-F4D4-4430-A8BE-EAF07ED97AA6}" type="presOf" srcId="{1D5E30E3-978A-45C3-B92F-3A610A353E72}" destId="{8C1FC4AE-2BF1-4A29-9ECD-B53634848D3B}" srcOrd="1" destOrd="0" presId="urn:microsoft.com/office/officeart/2005/8/layout/radial5"/>
    <dgm:cxn modelId="{E6B8D4B2-FD58-4C03-B895-491FA3795A16}" type="presOf" srcId="{1D5E30E3-978A-45C3-B92F-3A610A353E72}" destId="{E2F87CD0-DFB9-45E2-B175-DB633222E11C}" srcOrd="0" destOrd="0" presId="urn:microsoft.com/office/officeart/2005/8/layout/radial5"/>
    <dgm:cxn modelId="{6F4E63D8-7885-4625-AACC-6D1ECC6CA617}" type="presOf" srcId="{3D1FBC68-9D70-49CC-9574-45AB86781E35}" destId="{749FD629-B132-490F-9CCA-2025CDA26681}" srcOrd="1" destOrd="0" presId="urn:microsoft.com/office/officeart/2005/8/layout/radial5"/>
    <dgm:cxn modelId="{24B50F51-0F3B-4166-A697-846DFBBB8BCF}" type="presOf" srcId="{51075440-A55F-44C3-9032-FFFB95AE8B9C}" destId="{69B9BF1F-4756-4FA3-BF7A-B2CF52E761A8}" srcOrd="0" destOrd="0" presId="urn:microsoft.com/office/officeart/2005/8/layout/radial5"/>
    <dgm:cxn modelId="{E7F7A0AA-9035-48B2-B4E9-664DEEC9FEC4}" srcId="{C3A57AE1-6E53-44FB-A984-D63CB88C4BEB}" destId="{D7AE4264-A7B2-4BA3-885D-8AA49E7F9F7E}" srcOrd="4" destOrd="0" parTransId="{42FF3F59-16AE-4EE5-9FEB-093E5ABC5329}" sibTransId="{2DA18734-1396-4D9C-9DB1-C637BC5CCDFF}"/>
    <dgm:cxn modelId="{95A38B79-AB6A-45F8-8794-B0E081CDB1B8}" type="presOf" srcId="{C560D21B-CAF0-415D-8B4B-943336D67AE9}" destId="{B849ED36-12AF-4075-9736-6C40DBCEE3D3}" srcOrd="0" destOrd="0" presId="urn:microsoft.com/office/officeart/2005/8/layout/radial5"/>
    <dgm:cxn modelId="{48114282-8143-4EE9-8AD0-5BD050DD5709}" type="presOf" srcId="{89C20962-4DAA-4245-AB14-B6920703DBA6}" destId="{471CB0DD-2549-4DD5-A8DB-7F1C05D2F330}" srcOrd="0" destOrd="0" presId="urn:microsoft.com/office/officeart/2005/8/layout/radial5"/>
    <dgm:cxn modelId="{7104EC23-3ACB-4416-A800-A7EA61D168C6}" type="presOf" srcId="{297B7ED4-1F3E-4A86-99B1-43C82A181B95}" destId="{9544338B-2A8D-4A2C-9645-E82A984C5BA2}" srcOrd="1" destOrd="0" presId="urn:microsoft.com/office/officeart/2005/8/layout/radial5"/>
    <dgm:cxn modelId="{661BE55C-A628-4AD1-957F-4B023E1F9381}" type="presOf" srcId="{60049295-A19E-46CA-BD20-F6F2A14FD0EF}" destId="{F99DC367-7683-4E45-BA55-398E43F69042}" srcOrd="0" destOrd="0" presId="urn:microsoft.com/office/officeart/2005/8/layout/radial5"/>
    <dgm:cxn modelId="{B491D0E3-5A69-4349-90F4-8FD0B66F74B5}" type="presOf" srcId="{D7AE4264-A7B2-4BA3-885D-8AA49E7F9F7E}" destId="{E03D5F4B-C3AA-4C64-97DC-42C65A275E86}" srcOrd="0" destOrd="0" presId="urn:microsoft.com/office/officeart/2005/8/layout/radial5"/>
    <dgm:cxn modelId="{19953749-68D4-402C-B9E6-B37725A32362}" type="presOf" srcId="{E9595103-6404-4269-A8BC-0CCE2376D935}" destId="{D1331160-9607-406D-B68C-471CCD1027D5}" srcOrd="0" destOrd="0" presId="urn:microsoft.com/office/officeart/2005/8/layout/radial5"/>
    <dgm:cxn modelId="{EEDEE113-3BB4-4CD6-943D-D2BC541E22C3}" type="presOf" srcId="{E5DD81AB-4044-4A1A-A671-C926CF3EB757}" destId="{36536AA0-B93A-4A5D-8029-DF775D944DC9}" srcOrd="1" destOrd="0" presId="urn:microsoft.com/office/officeart/2005/8/layout/radial5"/>
    <dgm:cxn modelId="{2E6F3E84-4F21-4F9D-9BB7-00585D6D5A4D}" type="presOf" srcId="{BDB6DFCC-3D46-43A3-87B0-7383A506E6FA}" destId="{0816E11D-8868-4B51-9172-AE278428C5C1}" srcOrd="0" destOrd="0" presId="urn:microsoft.com/office/officeart/2005/8/layout/radial5"/>
    <dgm:cxn modelId="{D73C59AD-5884-4379-809B-42BCF9DD7568}" srcId="{5A8FB7B1-43B1-4A1D-88CF-D3C1B167BF5A}" destId="{C3A57AE1-6E53-44FB-A984-D63CB88C4BEB}" srcOrd="0" destOrd="0" parTransId="{39D22637-7949-4196-B948-1A6F3387A7D6}" sibTransId="{175ACB3D-19CA-4A0B-AE22-A245512B4E99}"/>
    <dgm:cxn modelId="{7ECFCFB8-E350-4CD9-B835-CD31D65490F1}" srcId="{C3A57AE1-6E53-44FB-A984-D63CB88C4BEB}" destId="{89C20962-4DAA-4245-AB14-B6920703DBA6}" srcOrd="2" destOrd="0" parTransId="{E5DD81AB-4044-4A1A-A671-C926CF3EB757}" sibTransId="{B29D2D19-C0BA-4B98-93F8-C1436F758A8A}"/>
    <dgm:cxn modelId="{B77B7ADA-8E47-49B7-AFA7-874E31A70702}" type="presOf" srcId="{297B7ED4-1F3E-4A86-99B1-43C82A181B95}" destId="{5624B115-14EE-4BAC-A2BC-96E0566FBF1C}" srcOrd="0" destOrd="0" presId="urn:microsoft.com/office/officeart/2005/8/layout/radial5"/>
    <dgm:cxn modelId="{4D2145EC-F57B-4EEE-97E3-4A2ADBB787B5}" type="presOf" srcId="{42FF3F59-16AE-4EE5-9FEB-093E5ABC5329}" destId="{D8ADA7DD-F684-4748-8189-6B972FF05181}" srcOrd="1" destOrd="0" presId="urn:microsoft.com/office/officeart/2005/8/layout/radial5"/>
    <dgm:cxn modelId="{F67500D5-A106-49CF-B737-0017485FC58D}" srcId="{C3A57AE1-6E53-44FB-A984-D63CB88C4BEB}" destId="{BDB6DFCC-3D46-43A3-87B0-7383A506E6FA}" srcOrd="3" destOrd="0" parTransId="{E9595103-6404-4269-A8BC-0CCE2376D935}" sibTransId="{478D7FFB-24F1-4027-AC3D-BAC8FFD8A338}"/>
    <dgm:cxn modelId="{C2315804-A018-4160-B919-F751D6DFEAFE}" type="presOf" srcId="{0BBAB9EC-9F0C-4B65-AF6B-4D069FC9F576}" destId="{3972698C-7E77-4A9D-BC31-AFE9D118B9A1}" srcOrd="1" destOrd="0" presId="urn:microsoft.com/office/officeart/2005/8/layout/radial5"/>
    <dgm:cxn modelId="{CD0892C1-44DB-4B4D-8F16-7542C510DAE3}" srcId="{C3A57AE1-6E53-44FB-A984-D63CB88C4BEB}" destId="{083DE1A2-F915-4D5A-9393-5D988C3DEA2F}" srcOrd="6" destOrd="0" parTransId="{1D5E30E3-978A-45C3-B92F-3A610A353E72}" sibTransId="{E1CACCE6-1D65-4719-B9AD-EC9CD1ABEF3F}"/>
    <dgm:cxn modelId="{4EA78F56-FEBC-4338-8182-DD6EBF8D9FF6}" type="presOf" srcId="{91BFA76F-3924-4706-A51B-F24365583B33}" destId="{5C0C2C30-1AB7-48E1-81B3-74C84BFE697A}" srcOrd="0" destOrd="0" presId="urn:microsoft.com/office/officeart/2005/8/layout/radial5"/>
    <dgm:cxn modelId="{18F637D5-AA33-4C16-BB4D-E07DA7FA8D02}" type="presOf" srcId="{E9595103-6404-4269-A8BC-0CCE2376D935}" destId="{C2956D78-4C18-4559-895B-B7559D9A8662}" srcOrd="1" destOrd="0" presId="urn:microsoft.com/office/officeart/2005/8/layout/radial5"/>
    <dgm:cxn modelId="{E2271305-7D9A-490A-8A51-54E6D8B0432B}" type="presOf" srcId="{5A8FB7B1-43B1-4A1D-88CF-D3C1B167BF5A}" destId="{783D9263-8D3D-42E6-9F4C-3922BE7EC511}" srcOrd="0" destOrd="0" presId="urn:microsoft.com/office/officeart/2005/8/layout/radial5"/>
    <dgm:cxn modelId="{B0333AA0-8C32-40F6-AB88-03EE044DA02F}" srcId="{C3A57AE1-6E53-44FB-A984-D63CB88C4BEB}" destId="{65FBA80C-1183-4AB3-90DE-12317B07BDF3}" srcOrd="0" destOrd="0" parTransId="{0BBAB9EC-9F0C-4B65-AF6B-4D069FC9F576}" sibTransId="{A5F692F3-DE30-48C2-874E-235F145A2FA6}"/>
    <dgm:cxn modelId="{FFC273E2-EFB0-4B52-B936-F8B6108A480F}" srcId="{C3A57AE1-6E53-44FB-A984-D63CB88C4BEB}" destId="{C560D21B-CAF0-415D-8B4B-943336D67AE9}" srcOrd="7" destOrd="0" parTransId="{51075440-A55F-44C3-9032-FFFB95AE8B9C}" sibTransId="{4A61E3E7-5533-4201-9F76-1CC13EDED775}"/>
    <dgm:cxn modelId="{A3E05CEE-6CAD-4040-8515-8395EACCAD8F}" srcId="{C3A57AE1-6E53-44FB-A984-D63CB88C4BEB}" destId="{60049295-A19E-46CA-BD20-F6F2A14FD0EF}" srcOrd="5" destOrd="0" parTransId="{297B7ED4-1F3E-4A86-99B1-43C82A181B95}" sibTransId="{E78C0A52-A0C7-485B-9AAA-1CB5DE3C462E}"/>
    <dgm:cxn modelId="{2E17C03A-4AE2-4A34-BD9E-848F5A447915}" srcId="{C3A57AE1-6E53-44FB-A984-D63CB88C4BEB}" destId="{91BFA76F-3924-4706-A51B-F24365583B33}" srcOrd="1" destOrd="0" parTransId="{3D1FBC68-9D70-49CC-9574-45AB86781E35}" sibTransId="{0C82B75F-0E9A-4D92-AE01-A19FF2BF191E}"/>
    <dgm:cxn modelId="{F498E0D5-E4A3-46CE-8E9F-C80CF5E18F82}" type="presOf" srcId="{65FBA80C-1183-4AB3-90DE-12317B07BDF3}" destId="{B95765DA-A549-43FA-80C0-4FE72821F9D5}" srcOrd="0" destOrd="0" presId="urn:microsoft.com/office/officeart/2005/8/layout/radial5"/>
    <dgm:cxn modelId="{0AEEF64F-C545-4865-B7FB-5B983122C3C1}" type="presOf" srcId="{0BBAB9EC-9F0C-4B65-AF6B-4D069FC9F576}" destId="{825D221F-52B7-4247-9AB8-9FE95B7EB38D}" srcOrd="0" destOrd="0" presId="urn:microsoft.com/office/officeart/2005/8/layout/radial5"/>
    <dgm:cxn modelId="{F8C58589-CCB8-407A-83A9-85C47ABE9F1C}" type="presOf" srcId="{42FF3F59-16AE-4EE5-9FEB-093E5ABC5329}" destId="{52F3B9C1-7AAD-438F-A5EB-77562C6B2B36}" srcOrd="0" destOrd="0" presId="urn:microsoft.com/office/officeart/2005/8/layout/radial5"/>
    <dgm:cxn modelId="{A12FDD6B-F44C-4A1E-BDAE-FAB6E0626183}" type="presParOf" srcId="{783D9263-8D3D-42E6-9F4C-3922BE7EC511}" destId="{E67D2EB5-CB12-478A-9568-FE9275A5CC24}" srcOrd="0" destOrd="0" presId="urn:microsoft.com/office/officeart/2005/8/layout/radial5"/>
    <dgm:cxn modelId="{841F0A0C-6498-4BBB-842B-18C3D8776191}" type="presParOf" srcId="{783D9263-8D3D-42E6-9F4C-3922BE7EC511}" destId="{825D221F-52B7-4247-9AB8-9FE95B7EB38D}" srcOrd="1" destOrd="0" presId="urn:microsoft.com/office/officeart/2005/8/layout/radial5"/>
    <dgm:cxn modelId="{2C3AA22D-8567-4900-BDD6-3DDC9A47C1E1}" type="presParOf" srcId="{825D221F-52B7-4247-9AB8-9FE95B7EB38D}" destId="{3972698C-7E77-4A9D-BC31-AFE9D118B9A1}" srcOrd="0" destOrd="0" presId="urn:microsoft.com/office/officeart/2005/8/layout/radial5"/>
    <dgm:cxn modelId="{775B8BCA-44D2-4198-A9AE-1678E711A71A}" type="presParOf" srcId="{783D9263-8D3D-42E6-9F4C-3922BE7EC511}" destId="{B95765DA-A549-43FA-80C0-4FE72821F9D5}" srcOrd="2" destOrd="0" presId="urn:microsoft.com/office/officeart/2005/8/layout/radial5"/>
    <dgm:cxn modelId="{5FE54EEF-5AD7-49CA-858D-A1503030C370}" type="presParOf" srcId="{783D9263-8D3D-42E6-9F4C-3922BE7EC511}" destId="{7551C892-EBD5-43CC-A6C2-A1A9C456AA8C}" srcOrd="3" destOrd="0" presId="urn:microsoft.com/office/officeart/2005/8/layout/radial5"/>
    <dgm:cxn modelId="{766DF6F1-6BF6-446F-B053-C5CBD2E432F8}" type="presParOf" srcId="{7551C892-EBD5-43CC-A6C2-A1A9C456AA8C}" destId="{749FD629-B132-490F-9CCA-2025CDA26681}" srcOrd="0" destOrd="0" presId="urn:microsoft.com/office/officeart/2005/8/layout/radial5"/>
    <dgm:cxn modelId="{7F780185-AE70-4E32-84F6-D876AAB69AFF}" type="presParOf" srcId="{783D9263-8D3D-42E6-9F4C-3922BE7EC511}" destId="{5C0C2C30-1AB7-48E1-81B3-74C84BFE697A}" srcOrd="4" destOrd="0" presId="urn:microsoft.com/office/officeart/2005/8/layout/radial5"/>
    <dgm:cxn modelId="{BBFEEB34-69F3-4E36-ACF8-7F31FA609E98}" type="presParOf" srcId="{783D9263-8D3D-42E6-9F4C-3922BE7EC511}" destId="{6AE2E476-D4E2-4AF4-AF96-1A63D44835F0}" srcOrd="5" destOrd="0" presId="urn:microsoft.com/office/officeart/2005/8/layout/radial5"/>
    <dgm:cxn modelId="{81615C5B-CD80-4484-B324-375CA4DB984D}" type="presParOf" srcId="{6AE2E476-D4E2-4AF4-AF96-1A63D44835F0}" destId="{36536AA0-B93A-4A5D-8029-DF775D944DC9}" srcOrd="0" destOrd="0" presId="urn:microsoft.com/office/officeart/2005/8/layout/radial5"/>
    <dgm:cxn modelId="{D1968210-2AB1-4498-B900-BD52B3B29C32}" type="presParOf" srcId="{783D9263-8D3D-42E6-9F4C-3922BE7EC511}" destId="{471CB0DD-2549-4DD5-A8DB-7F1C05D2F330}" srcOrd="6" destOrd="0" presId="urn:microsoft.com/office/officeart/2005/8/layout/radial5"/>
    <dgm:cxn modelId="{1CC1B426-D863-42C1-89E9-ED8E9EDB64D6}" type="presParOf" srcId="{783D9263-8D3D-42E6-9F4C-3922BE7EC511}" destId="{D1331160-9607-406D-B68C-471CCD1027D5}" srcOrd="7" destOrd="0" presId="urn:microsoft.com/office/officeart/2005/8/layout/radial5"/>
    <dgm:cxn modelId="{1250F1D9-0E3C-469D-8EF4-30DEEDBB97D1}" type="presParOf" srcId="{D1331160-9607-406D-B68C-471CCD1027D5}" destId="{C2956D78-4C18-4559-895B-B7559D9A8662}" srcOrd="0" destOrd="0" presId="urn:microsoft.com/office/officeart/2005/8/layout/radial5"/>
    <dgm:cxn modelId="{4959A381-364B-436B-83DB-090867593033}" type="presParOf" srcId="{783D9263-8D3D-42E6-9F4C-3922BE7EC511}" destId="{0816E11D-8868-4B51-9172-AE278428C5C1}" srcOrd="8" destOrd="0" presId="urn:microsoft.com/office/officeart/2005/8/layout/radial5"/>
    <dgm:cxn modelId="{64B969C4-A98B-4AAF-A5D0-1588FC3D06DD}" type="presParOf" srcId="{783D9263-8D3D-42E6-9F4C-3922BE7EC511}" destId="{52F3B9C1-7AAD-438F-A5EB-77562C6B2B36}" srcOrd="9" destOrd="0" presId="urn:microsoft.com/office/officeart/2005/8/layout/radial5"/>
    <dgm:cxn modelId="{3C916CA0-AEE7-4724-9688-E0B2BE936F86}" type="presParOf" srcId="{52F3B9C1-7AAD-438F-A5EB-77562C6B2B36}" destId="{D8ADA7DD-F684-4748-8189-6B972FF05181}" srcOrd="0" destOrd="0" presId="urn:microsoft.com/office/officeart/2005/8/layout/radial5"/>
    <dgm:cxn modelId="{22F6C1D6-0A92-4413-9F31-DAE1499CA23E}" type="presParOf" srcId="{783D9263-8D3D-42E6-9F4C-3922BE7EC511}" destId="{E03D5F4B-C3AA-4C64-97DC-42C65A275E86}" srcOrd="10" destOrd="0" presId="urn:microsoft.com/office/officeart/2005/8/layout/radial5"/>
    <dgm:cxn modelId="{FE4BBB28-E43F-4881-ACE5-F87B5EC68756}" type="presParOf" srcId="{783D9263-8D3D-42E6-9F4C-3922BE7EC511}" destId="{5624B115-14EE-4BAC-A2BC-96E0566FBF1C}" srcOrd="11" destOrd="0" presId="urn:microsoft.com/office/officeart/2005/8/layout/radial5"/>
    <dgm:cxn modelId="{BBE5B6DB-A8F8-41F9-9E7D-A797B2AE0F71}" type="presParOf" srcId="{5624B115-14EE-4BAC-A2BC-96E0566FBF1C}" destId="{9544338B-2A8D-4A2C-9645-E82A984C5BA2}" srcOrd="0" destOrd="0" presId="urn:microsoft.com/office/officeart/2005/8/layout/radial5"/>
    <dgm:cxn modelId="{3A2CF194-A6C5-4A6D-88F4-1E4844F79667}" type="presParOf" srcId="{783D9263-8D3D-42E6-9F4C-3922BE7EC511}" destId="{F99DC367-7683-4E45-BA55-398E43F69042}" srcOrd="12" destOrd="0" presId="urn:microsoft.com/office/officeart/2005/8/layout/radial5"/>
    <dgm:cxn modelId="{F714499A-BD6A-435E-A9A1-A9D6A62A933A}" type="presParOf" srcId="{783D9263-8D3D-42E6-9F4C-3922BE7EC511}" destId="{E2F87CD0-DFB9-45E2-B175-DB633222E11C}" srcOrd="13" destOrd="0" presId="urn:microsoft.com/office/officeart/2005/8/layout/radial5"/>
    <dgm:cxn modelId="{EAD13FCB-D61A-4EAA-8D33-AD3D64A634E6}" type="presParOf" srcId="{E2F87CD0-DFB9-45E2-B175-DB633222E11C}" destId="{8C1FC4AE-2BF1-4A29-9ECD-B53634848D3B}" srcOrd="0" destOrd="0" presId="urn:microsoft.com/office/officeart/2005/8/layout/radial5"/>
    <dgm:cxn modelId="{67262C76-42CC-455C-9577-AD6A467F9E19}" type="presParOf" srcId="{783D9263-8D3D-42E6-9F4C-3922BE7EC511}" destId="{E4046323-5FBB-46A7-9CF2-AB782A71ACD2}" srcOrd="14" destOrd="0" presId="urn:microsoft.com/office/officeart/2005/8/layout/radial5"/>
    <dgm:cxn modelId="{75F2BA2D-96FA-4F18-818D-ED6B6D0162BD}" type="presParOf" srcId="{783D9263-8D3D-42E6-9F4C-3922BE7EC511}" destId="{69B9BF1F-4756-4FA3-BF7A-B2CF52E761A8}" srcOrd="15" destOrd="0" presId="urn:microsoft.com/office/officeart/2005/8/layout/radial5"/>
    <dgm:cxn modelId="{899E70D7-AE08-477C-820E-B8003BC9CAD9}" type="presParOf" srcId="{69B9BF1F-4756-4FA3-BF7A-B2CF52E761A8}" destId="{F64C6B1C-2B27-41C4-A682-7DD346F7C10C}" srcOrd="0" destOrd="0" presId="urn:microsoft.com/office/officeart/2005/8/layout/radial5"/>
    <dgm:cxn modelId="{CA787DBB-7375-45D3-9A40-6C7ACD5FC829}" type="presParOf" srcId="{783D9263-8D3D-42E6-9F4C-3922BE7EC511}" destId="{B849ED36-12AF-4075-9736-6C40DBCEE3D3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D2EB5-CB12-478A-9568-FE9275A5CC24}">
      <dsp:nvSpPr>
        <dsp:cNvPr id="0" name=""/>
        <dsp:cNvSpPr/>
      </dsp:nvSpPr>
      <dsp:spPr>
        <a:xfrm>
          <a:off x="2539292" y="1523292"/>
          <a:ext cx="1017414" cy="10174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What is CST?</a:t>
          </a:r>
          <a:endParaRPr lang="en-GB" sz="1800" kern="1200" dirty="0"/>
        </a:p>
      </dsp:txBody>
      <dsp:txXfrm>
        <a:off x="2688289" y="1672289"/>
        <a:ext cx="719420" cy="719420"/>
      </dsp:txXfrm>
    </dsp:sp>
    <dsp:sp modelId="{825D221F-52B7-4247-9AB8-9FE95B7EB38D}">
      <dsp:nvSpPr>
        <dsp:cNvPr id="0" name=""/>
        <dsp:cNvSpPr/>
      </dsp:nvSpPr>
      <dsp:spPr>
        <a:xfrm rot="16200000">
          <a:off x="2891264" y="1063475"/>
          <a:ext cx="313471" cy="34592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>
        <a:off x="2938285" y="1179680"/>
        <a:ext cx="219430" cy="207552"/>
      </dsp:txXfrm>
    </dsp:sp>
    <dsp:sp modelId="{B95765DA-A549-43FA-80C0-4FE72821F9D5}">
      <dsp:nvSpPr>
        <dsp:cNvPr id="0" name=""/>
        <dsp:cNvSpPr/>
      </dsp:nvSpPr>
      <dsp:spPr>
        <a:xfrm>
          <a:off x="2590163" y="16163"/>
          <a:ext cx="915673" cy="9156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 </a:t>
          </a:r>
          <a:endParaRPr lang="en-GB" sz="1800" kern="1200" dirty="0"/>
        </a:p>
      </dsp:txBody>
      <dsp:txXfrm>
        <a:off x="2724260" y="150260"/>
        <a:ext cx="647479" cy="647479"/>
      </dsp:txXfrm>
    </dsp:sp>
    <dsp:sp modelId="{7551C892-EBD5-43CC-A6C2-A1A9C456AA8C}">
      <dsp:nvSpPr>
        <dsp:cNvPr id="0" name=""/>
        <dsp:cNvSpPr/>
      </dsp:nvSpPr>
      <dsp:spPr>
        <a:xfrm rot="18900000">
          <a:off x="3453812" y="1296491"/>
          <a:ext cx="313471" cy="34592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>
        <a:off x="3467584" y="1398924"/>
        <a:ext cx="219430" cy="207552"/>
      </dsp:txXfrm>
    </dsp:sp>
    <dsp:sp modelId="{5C0C2C30-1AB7-48E1-81B3-74C84BFE697A}">
      <dsp:nvSpPr>
        <dsp:cNvPr id="0" name=""/>
        <dsp:cNvSpPr/>
      </dsp:nvSpPr>
      <dsp:spPr>
        <a:xfrm>
          <a:off x="3691835" y="472491"/>
          <a:ext cx="915673" cy="9156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 </a:t>
          </a:r>
          <a:endParaRPr lang="en-GB" sz="1800" kern="1200" dirty="0"/>
        </a:p>
      </dsp:txBody>
      <dsp:txXfrm>
        <a:off x="3825932" y="606588"/>
        <a:ext cx="647479" cy="647479"/>
      </dsp:txXfrm>
    </dsp:sp>
    <dsp:sp modelId="{6AE2E476-D4E2-4AF4-AF96-1A63D44835F0}">
      <dsp:nvSpPr>
        <dsp:cNvPr id="0" name=""/>
        <dsp:cNvSpPr/>
      </dsp:nvSpPr>
      <dsp:spPr>
        <a:xfrm>
          <a:off x="3686827" y="1859039"/>
          <a:ext cx="313471" cy="34592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>
        <a:off x="3686827" y="1928223"/>
        <a:ext cx="219430" cy="207552"/>
      </dsp:txXfrm>
    </dsp:sp>
    <dsp:sp modelId="{471CB0DD-2549-4DD5-A8DB-7F1C05D2F330}">
      <dsp:nvSpPr>
        <dsp:cNvPr id="0" name=""/>
        <dsp:cNvSpPr/>
      </dsp:nvSpPr>
      <dsp:spPr>
        <a:xfrm>
          <a:off x="4148163" y="1574163"/>
          <a:ext cx="915673" cy="9156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 </a:t>
          </a:r>
          <a:endParaRPr lang="en-GB" sz="1800" kern="1200" dirty="0"/>
        </a:p>
      </dsp:txBody>
      <dsp:txXfrm>
        <a:off x="4282260" y="1708260"/>
        <a:ext cx="647479" cy="647479"/>
      </dsp:txXfrm>
    </dsp:sp>
    <dsp:sp modelId="{D1331160-9607-406D-B68C-471CCD1027D5}">
      <dsp:nvSpPr>
        <dsp:cNvPr id="0" name=""/>
        <dsp:cNvSpPr/>
      </dsp:nvSpPr>
      <dsp:spPr>
        <a:xfrm rot="2700000">
          <a:off x="3453812" y="2421587"/>
          <a:ext cx="313471" cy="34592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>
        <a:off x="3467584" y="2457522"/>
        <a:ext cx="219430" cy="207552"/>
      </dsp:txXfrm>
    </dsp:sp>
    <dsp:sp modelId="{0816E11D-8868-4B51-9172-AE278428C5C1}">
      <dsp:nvSpPr>
        <dsp:cNvPr id="0" name=""/>
        <dsp:cNvSpPr/>
      </dsp:nvSpPr>
      <dsp:spPr>
        <a:xfrm>
          <a:off x="3691835" y="2675835"/>
          <a:ext cx="915673" cy="9156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  </a:t>
          </a:r>
          <a:endParaRPr lang="en-GB" sz="1800" kern="1200" dirty="0"/>
        </a:p>
      </dsp:txBody>
      <dsp:txXfrm>
        <a:off x="3825932" y="2809932"/>
        <a:ext cx="647479" cy="647479"/>
      </dsp:txXfrm>
    </dsp:sp>
    <dsp:sp modelId="{52F3B9C1-7AAD-438F-A5EB-77562C6B2B36}">
      <dsp:nvSpPr>
        <dsp:cNvPr id="0" name=""/>
        <dsp:cNvSpPr/>
      </dsp:nvSpPr>
      <dsp:spPr>
        <a:xfrm rot="5400000">
          <a:off x="2891264" y="2654603"/>
          <a:ext cx="313471" cy="34592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>
        <a:off x="2938285" y="2676767"/>
        <a:ext cx="219430" cy="207552"/>
      </dsp:txXfrm>
    </dsp:sp>
    <dsp:sp modelId="{E03D5F4B-C3AA-4C64-97DC-42C65A275E86}">
      <dsp:nvSpPr>
        <dsp:cNvPr id="0" name=""/>
        <dsp:cNvSpPr/>
      </dsp:nvSpPr>
      <dsp:spPr>
        <a:xfrm>
          <a:off x="2590163" y="3132163"/>
          <a:ext cx="915673" cy="9156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 </a:t>
          </a:r>
          <a:endParaRPr lang="en-GB" sz="1800" kern="1200" dirty="0"/>
        </a:p>
      </dsp:txBody>
      <dsp:txXfrm>
        <a:off x="2724260" y="3266260"/>
        <a:ext cx="647479" cy="647479"/>
      </dsp:txXfrm>
    </dsp:sp>
    <dsp:sp modelId="{5624B115-14EE-4BAC-A2BC-96E0566FBF1C}">
      <dsp:nvSpPr>
        <dsp:cNvPr id="0" name=""/>
        <dsp:cNvSpPr/>
      </dsp:nvSpPr>
      <dsp:spPr>
        <a:xfrm rot="8100000">
          <a:off x="2328715" y="2421587"/>
          <a:ext cx="313471" cy="34592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 rot="10800000">
        <a:off x="2408984" y="2457522"/>
        <a:ext cx="219430" cy="207552"/>
      </dsp:txXfrm>
    </dsp:sp>
    <dsp:sp modelId="{F99DC367-7683-4E45-BA55-398E43F69042}">
      <dsp:nvSpPr>
        <dsp:cNvPr id="0" name=""/>
        <dsp:cNvSpPr/>
      </dsp:nvSpPr>
      <dsp:spPr>
        <a:xfrm>
          <a:off x="1488491" y="2675835"/>
          <a:ext cx="915673" cy="9156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 </a:t>
          </a:r>
          <a:endParaRPr lang="en-GB" sz="1800" kern="1200" dirty="0"/>
        </a:p>
      </dsp:txBody>
      <dsp:txXfrm>
        <a:off x="1622588" y="2809932"/>
        <a:ext cx="647479" cy="647479"/>
      </dsp:txXfrm>
    </dsp:sp>
    <dsp:sp modelId="{E2F87CD0-DFB9-45E2-B175-DB633222E11C}">
      <dsp:nvSpPr>
        <dsp:cNvPr id="0" name=""/>
        <dsp:cNvSpPr/>
      </dsp:nvSpPr>
      <dsp:spPr>
        <a:xfrm rot="10800000">
          <a:off x="2095700" y="1859039"/>
          <a:ext cx="313471" cy="34592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 rot="10800000">
        <a:off x="2189741" y="1928223"/>
        <a:ext cx="219430" cy="207552"/>
      </dsp:txXfrm>
    </dsp:sp>
    <dsp:sp modelId="{E4046323-5FBB-46A7-9CF2-AB782A71ACD2}">
      <dsp:nvSpPr>
        <dsp:cNvPr id="0" name=""/>
        <dsp:cNvSpPr/>
      </dsp:nvSpPr>
      <dsp:spPr>
        <a:xfrm>
          <a:off x="1032163" y="1574163"/>
          <a:ext cx="915673" cy="9156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 </a:t>
          </a:r>
          <a:endParaRPr lang="en-GB" sz="1800" kern="1200" dirty="0"/>
        </a:p>
      </dsp:txBody>
      <dsp:txXfrm>
        <a:off x="1166260" y="1708260"/>
        <a:ext cx="647479" cy="647479"/>
      </dsp:txXfrm>
    </dsp:sp>
    <dsp:sp modelId="{69B9BF1F-4756-4FA3-BF7A-B2CF52E761A8}">
      <dsp:nvSpPr>
        <dsp:cNvPr id="0" name=""/>
        <dsp:cNvSpPr/>
      </dsp:nvSpPr>
      <dsp:spPr>
        <a:xfrm rot="13500000">
          <a:off x="2328715" y="1296491"/>
          <a:ext cx="313471" cy="34592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 rot="10800000">
        <a:off x="2408984" y="1398924"/>
        <a:ext cx="219430" cy="207552"/>
      </dsp:txXfrm>
    </dsp:sp>
    <dsp:sp modelId="{B849ED36-12AF-4075-9736-6C40DBCEE3D3}">
      <dsp:nvSpPr>
        <dsp:cNvPr id="0" name=""/>
        <dsp:cNvSpPr/>
      </dsp:nvSpPr>
      <dsp:spPr>
        <a:xfrm>
          <a:off x="1488491" y="472491"/>
          <a:ext cx="915673" cy="9156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/>
        </a:p>
      </dsp:txBody>
      <dsp:txXfrm>
        <a:off x="1622588" y="606588"/>
        <a:ext cx="647479" cy="6474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D2EB5-CB12-478A-9568-FE9275A5CC24}">
      <dsp:nvSpPr>
        <dsp:cNvPr id="0" name=""/>
        <dsp:cNvSpPr/>
      </dsp:nvSpPr>
      <dsp:spPr>
        <a:xfrm>
          <a:off x="2539292" y="1523292"/>
          <a:ext cx="1017414" cy="10174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How does Romero live out CST?</a:t>
          </a:r>
          <a:endParaRPr lang="en-GB" sz="1200" kern="1200" dirty="0"/>
        </a:p>
      </dsp:txBody>
      <dsp:txXfrm>
        <a:off x="2688289" y="1672289"/>
        <a:ext cx="719420" cy="719420"/>
      </dsp:txXfrm>
    </dsp:sp>
    <dsp:sp modelId="{825D221F-52B7-4247-9AB8-9FE95B7EB38D}">
      <dsp:nvSpPr>
        <dsp:cNvPr id="0" name=""/>
        <dsp:cNvSpPr/>
      </dsp:nvSpPr>
      <dsp:spPr>
        <a:xfrm rot="16200000">
          <a:off x="2891264" y="1063475"/>
          <a:ext cx="313471" cy="34592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>
        <a:off x="2938285" y="1179680"/>
        <a:ext cx="219430" cy="207552"/>
      </dsp:txXfrm>
    </dsp:sp>
    <dsp:sp modelId="{B95765DA-A549-43FA-80C0-4FE72821F9D5}">
      <dsp:nvSpPr>
        <dsp:cNvPr id="0" name=""/>
        <dsp:cNvSpPr/>
      </dsp:nvSpPr>
      <dsp:spPr>
        <a:xfrm>
          <a:off x="2590163" y="16163"/>
          <a:ext cx="915673" cy="9156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 </a:t>
          </a:r>
          <a:endParaRPr lang="en-GB" sz="1200" kern="1200" dirty="0"/>
        </a:p>
      </dsp:txBody>
      <dsp:txXfrm>
        <a:off x="2724260" y="150260"/>
        <a:ext cx="647479" cy="647479"/>
      </dsp:txXfrm>
    </dsp:sp>
    <dsp:sp modelId="{7551C892-EBD5-43CC-A6C2-A1A9C456AA8C}">
      <dsp:nvSpPr>
        <dsp:cNvPr id="0" name=""/>
        <dsp:cNvSpPr/>
      </dsp:nvSpPr>
      <dsp:spPr>
        <a:xfrm rot="18900000">
          <a:off x="3453812" y="1296491"/>
          <a:ext cx="313471" cy="34592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>
        <a:off x="3467584" y="1398924"/>
        <a:ext cx="219430" cy="207552"/>
      </dsp:txXfrm>
    </dsp:sp>
    <dsp:sp modelId="{5C0C2C30-1AB7-48E1-81B3-74C84BFE697A}">
      <dsp:nvSpPr>
        <dsp:cNvPr id="0" name=""/>
        <dsp:cNvSpPr/>
      </dsp:nvSpPr>
      <dsp:spPr>
        <a:xfrm>
          <a:off x="3691835" y="472491"/>
          <a:ext cx="915673" cy="9156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 </a:t>
          </a:r>
          <a:endParaRPr lang="en-GB" sz="1200" kern="1200" dirty="0"/>
        </a:p>
      </dsp:txBody>
      <dsp:txXfrm>
        <a:off x="3825932" y="606588"/>
        <a:ext cx="647479" cy="647479"/>
      </dsp:txXfrm>
    </dsp:sp>
    <dsp:sp modelId="{6AE2E476-D4E2-4AF4-AF96-1A63D44835F0}">
      <dsp:nvSpPr>
        <dsp:cNvPr id="0" name=""/>
        <dsp:cNvSpPr/>
      </dsp:nvSpPr>
      <dsp:spPr>
        <a:xfrm>
          <a:off x="3686827" y="1859039"/>
          <a:ext cx="313471" cy="34592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>
        <a:off x="3686827" y="1928223"/>
        <a:ext cx="219430" cy="207552"/>
      </dsp:txXfrm>
    </dsp:sp>
    <dsp:sp modelId="{471CB0DD-2549-4DD5-A8DB-7F1C05D2F330}">
      <dsp:nvSpPr>
        <dsp:cNvPr id="0" name=""/>
        <dsp:cNvSpPr/>
      </dsp:nvSpPr>
      <dsp:spPr>
        <a:xfrm>
          <a:off x="4148163" y="1574163"/>
          <a:ext cx="915673" cy="9156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 </a:t>
          </a:r>
          <a:endParaRPr lang="en-GB" sz="1200" kern="1200" dirty="0"/>
        </a:p>
      </dsp:txBody>
      <dsp:txXfrm>
        <a:off x="4282260" y="1708260"/>
        <a:ext cx="647479" cy="647479"/>
      </dsp:txXfrm>
    </dsp:sp>
    <dsp:sp modelId="{D1331160-9607-406D-B68C-471CCD1027D5}">
      <dsp:nvSpPr>
        <dsp:cNvPr id="0" name=""/>
        <dsp:cNvSpPr/>
      </dsp:nvSpPr>
      <dsp:spPr>
        <a:xfrm rot="2700000">
          <a:off x="3453812" y="2421587"/>
          <a:ext cx="313471" cy="34592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>
        <a:off x="3467584" y="2457522"/>
        <a:ext cx="219430" cy="207552"/>
      </dsp:txXfrm>
    </dsp:sp>
    <dsp:sp modelId="{0816E11D-8868-4B51-9172-AE278428C5C1}">
      <dsp:nvSpPr>
        <dsp:cNvPr id="0" name=""/>
        <dsp:cNvSpPr/>
      </dsp:nvSpPr>
      <dsp:spPr>
        <a:xfrm>
          <a:off x="3691835" y="2675835"/>
          <a:ext cx="915673" cy="9156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  </a:t>
          </a:r>
          <a:endParaRPr lang="en-GB" sz="1200" kern="1200" dirty="0"/>
        </a:p>
      </dsp:txBody>
      <dsp:txXfrm>
        <a:off x="3825932" y="2809932"/>
        <a:ext cx="647479" cy="647479"/>
      </dsp:txXfrm>
    </dsp:sp>
    <dsp:sp modelId="{52F3B9C1-7AAD-438F-A5EB-77562C6B2B36}">
      <dsp:nvSpPr>
        <dsp:cNvPr id="0" name=""/>
        <dsp:cNvSpPr/>
      </dsp:nvSpPr>
      <dsp:spPr>
        <a:xfrm rot="5400000">
          <a:off x="2891264" y="2654603"/>
          <a:ext cx="313471" cy="34592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>
        <a:off x="2938285" y="2676767"/>
        <a:ext cx="219430" cy="207552"/>
      </dsp:txXfrm>
    </dsp:sp>
    <dsp:sp modelId="{E03D5F4B-C3AA-4C64-97DC-42C65A275E86}">
      <dsp:nvSpPr>
        <dsp:cNvPr id="0" name=""/>
        <dsp:cNvSpPr/>
      </dsp:nvSpPr>
      <dsp:spPr>
        <a:xfrm>
          <a:off x="2590163" y="3132163"/>
          <a:ext cx="915673" cy="9156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 </a:t>
          </a:r>
          <a:endParaRPr lang="en-GB" sz="1200" kern="1200" dirty="0"/>
        </a:p>
      </dsp:txBody>
      <dsp:txXfrm>
        <a:off x="2724260" y="3266260"/>
        <a:ext cx="647479" cy="647479"/>
      </dsp:txXfrm>
    </dsp:sp>
    <dsp:sp modelId="{5624B115-14EE-4BAC-A2BC-96E0566FBF1C}">
      <dsp:nvSpPr>
        <dsp:cNvPr id="0" name=""/>
        <dsp:cNvSpPr/>
      </dsp:nvSpPr>
      <dsp:spPr>
        <a:xfrm rot="8100000">
          <a:off x="2328715" y="2421587"/>
          <a:ext cx="313471" cy="34592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 rot="10800000">
        <a:off x="2408984" y="2457522"/>
        <a:ext cx="219430" cy="207552"/>
      </dsp:txXfrm>
    </dsp:sp>
    <dsp:sp modelId="{F99DC367-7683-4E45-BA55-398E43F69042}">
      <dsp:nvSpPr>
        <dsp:cNvPr id="0" name=""/>
        <dsp:cNvSpPr/>
      </dsp:nvSpPr>
      <dsp:spPr>
        <a:xfrm>
          <a:off x="1488491" y="2675835"/>
          <a:ext cx="915673" cy="9156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 </a:t>
          </a:r>
          <a:endParaRPr lang="en-GB" sz="1200" kern="1200" dirty="0"/>
        </a:p>
      </dsp:txBody>
      <dsp:txXfrm>
        <a:off x="1622588" y="2809932"/>
        <a:ext cx="647479" cy="647479"/>
      </dsp:txXfrm>
    </dsp:sp>
    <dsp:sp modelId="{E2F87CD0-DFB9-45E2-B175-DB633222E11C}">
      <dsp:nvSpPr>
        <dsp:cNvPr id="0" name=""/>
        <dsp:cNvSpPr/>
      </dsp:nvSpPr>
      <dsp:spPr>
        <a:xfrm rot="10800000">
          <a:off x="2095700" y="1859039"/>
          <a:ext cx="313471" cy="34592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 rot="10800000">
        <a:off x="2189741" y="1928223"/>
        <a:ext cx="219430" cy="207552"/>
      </dsp:txXfrm>
    </dsp:sp>
    <dsp:sp modelId="{E4046323-5FBB-46A7-9CF2-AB782A71ACD2}">
      <dsp:nvSpPr>
        <dsp:cNvPr id="0" name=""/>
        <dsp:cNvSpPr/>
      </dsp:nvSpPr>
      <dsp:spPr>
        <a:xfrm>
          <a:off x="1032163" y="1574163"/>
          <a:ext cx="915673" cy="9156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 </a:t>
          </a:r>
          <a:endParaRPr lang="en-GB" sz="1200" kern="1200" dirty="0"/>
        </a:p>
      </dsp:txBody>
      <dsp:txXfrm>
        <a:off x="1166260" y="1708260"/>
        <a:ext cx="647479" cy="647479"/>
      </dsp:txXfrm>
    </dsp:sp>
    <dsp:sp modelId="{69B9BF1F-4756-4FA3-BF7A-B2CF52E761A8}">
      <dsp:nvSpPr>
        <dsp:cNvPr id="0" name=""/>
        <dsp:cNvSpPr/>
      </dsp:nvSpPr>
      <dsp:spPr>
        <a:xfrm rot="13500000">
          <a:off x="2328715" y="1296491"/>
          <a:ext cx="313471" cy="34592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 rot="10800000">
        <a:off x="2408984" y="1398924"/>
        <a:ext cx="219430" cy="207552"/>
      </dsp:txXfrm>
    </dsp:sp>
    <dsp:sp modelId="{B849ED36-12AF-4075-9736-6C40DBCEE3D3}">
      <dsp:nvSpPr>
        <dsp:cNvPr id="0" name=""/>
        <dsp:cNvSpPr/>
      </dsp:nvSpPr>
      <dsp:spPr>
        <a:xfrm>
          <a:off x="1488491" y="472491"/>
          <a:ext cx="915673" cy="9156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/>
        </a:p>
      </dsp:txBody>
      <dsp:txXfrm>
        <a:off x="1622588" y="606588"/>
        <a:ext cx="647479" cy="6474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B9FCB-9677-49B1-BD70-79B333326F0C}" type="datetimeFigureOut">
              <a:rPr lang="en-GB" smtClean="0"/>
              <a:t>16/01/2017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B1A2B-C69D-45BE-8215-517AFE4827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343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B9FCB-9677-49B1-BD70-79B333326F0C}" type="datetimeFigureOut">
              <a:rPr lang="en-GB" smtClean="0"/>
              <a:t>16/01/2017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B1A2B-C69D-45BE-8215-517AFE4827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196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B9FCB-9677-49B1-BD70-79B333326F0C}" type="datetimeFigureOut">
              <a:rPr lang="en-GB" smtClean="0"/>
              <a:t>16/01/2017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B1A2B-C69D-45BE-8215-517AFE4827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90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B9FCB-9677-49B1-BD70-79B333326F0C}" type="datetimeFigureOut">
              <a:rPr lang="en-GB" smtClean="0"/>
              <a:t>16/01/2017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B1A2B-C69D-45BE-8215-517AFE4827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796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B9FCB-9677-49B1-BD70-79B333326F0C}" type="datetimeFigureOut">
              <a:rPr lang="en-GB" smtClean="0"/>
              <a:t>16/01/2017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B1A2B-C69D-45BE-8215-517AFE4827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393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B9FCB-9677-49B1-BD70-79B333326F0C}" type="datetimeFigureOut">
              <a:rPr lang="en-GB" smtClean="0"/>
              <a:t>16/01/2017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B1A2B-C69D-45BE-8215-517AFE4827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809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B9FCB-9677-49B1-BD70-79B333326F0C}" type="datetimeFigureOut">
              <a:rPr lang="en-GB" smtClean="0"/>
              <a:t>16/01/2017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B1A2B-C69D-45BE-8215-517AFE4827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804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B9FCB-9677-49B1-BD70-79B333326F0C}" type="datetimeFigureOut">
              <a:rPr lang="en-GB" smtClean="0"/>
              <a:t>16/01/2017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B1A2B-C69D-45BE-8215-517AFE4827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974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B9FCB-9677-49B1-BD70-79B333326F0C}" type="datetimeFigureOut">
              <a:rPr lang="en-GB" smtClean="0"/>
              <a:t>16/01/2017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B1A2B-C69D-45BE-8215-517AFE4827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461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B9FCB-9677-49B1-BD70-79B333326F0C}" type="datetimeFigureOut">
              <a:rPr lang="en-GB" smtClean="0"/>
              <a:t>16/01/2017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B1A2B-C69D-45BE-8215-517AFE4827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57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B9FCB-9677-49B1-BD70-79B333326F0C}" type="datetimeFigureOut">
              <a:rPr lang="en-GB" smtClean="0"/>
              <a:t>16/01/2017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B1A2B-C69D-45BE-8215-517AFE4827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24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B9FCB-9677-49B1-BD70-79B333326F0C}" type="datetimeFigureOut">
              <a:rPr lang="en-GB" smtClean="0"/>
              <a:t>16/01/2017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B1A2B-C69D-45BE-8215-517AFE4827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957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2.xml"/><Relationship Id="rId2" Type="http://schemas.openxmlformats.org/officeDocument/2006/relationships/hyperlink" Target="https://www.youtube.com/watch?v=aZ2j9W780Mo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hyperlink" Target="https://www.youtube.com/watch?v=IuZV6whwj1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programmes/p0110xlk" TargetMode="External"/><Relationship Id="rId2" Type="http://schemas.openxmlformats.org/officeDocument/2006/relationships/hyperlink" Target="http://www.bbc.co.uk/programmes/p01117f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www.youtube.com/watch?v=ELyLdMlFdzA" TargetMode="External"/><Relationship Id="rId7" Type="http://schemas.openxmlformats.org/officeDocument/2006/relationships/diagramColors" Target="../diagrams/colors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8983" y="7937"/>
            <a:ext cx="61337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Starter test 5 in 5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931267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You have 5 minutes to answer 5 questions about what we have studied recently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1762264"/>
            <a:ext cx="68407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GB" sz="2400" dirty="0" smtClean="0">
                <a:latin typeface="Comic Sans MS" panose="030F0702030302020204" pitchFamily="66" charset="0"/>
              </a:rPr>
              <a:t>Name </a:t>
            </a:r>
            <a:r>
              <a:rPr lang="en-GB" sz="2400" b="1" dirty="0" smtClean="0">
                <a:latin typeface="Comic Sans MS" panose="030F0702030302020204" pitchFamily="66" charset="0"/>
              </a:rPr>
              <a:t>two</a:t>
            </a:r>
            <a:r>
              <a:rPr lang="en-GB" sz="2400" dirty="0" smtClean="0">
                <a:latin typeface="Comic Sans MS" panose="030F0702030302020204" pitchFamily="66" charset="0"/>
              </a:rPr>
              <a:t> ways you can be a good steward. </a:t>
            </a:r>
          </a:p>
          <a:p>
            <a:pPr marL="457200" indent="-457200">
              <a:buAutoNum type="arabicPeriod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457200" indent="-457200">
              <a:buAutoNum type="arabicPeriod"/>
            </a:pPr>
            <a:r>
              <a:rPr lang="en-GB" sz="2400" dirty="0" smtClean="0">
                <a:latin typeface="Comic Sans MS" panose="030F0702030302020204" pitchFamily="66" charset="0"/>
              </a:rPr>
              <a:t>Name </a:t>
            </a:r>
            <a:r>
              <a:rPr lang="en-GB" sz="2400" b="1" dirty="0" smtClean="0">
                <a:latin typeface="Comic Sans MS" panose="030F0702030302020204" pitchFamily="66" charset="0"/>
              </a:rPr>
              <a:t>three</a:t>
            </a:r>
            <a:r>
              <a:rPr lang="en-GB" sz="2400" dirty="0" smtClean="0">
                <a:latin typeface="Comic Sans MS" panose="030F0702030302020204" pitchFamily="66" charset="0"/>
              </a:rPr>
              <a:t> features of the ‘Tree of Life’ mosaic. </a:t>
            </a:r>
          </a:p>
          <a:p>
            <a:pPr marL="457200" indent="-457200">
              <a:buAutoNum type="arabicPeriod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457200" indent="-457200">
              <a:buAutoNum type="arabicPeriod"/>
            </a:pPr>
            <a:r>
              <a:rPr lang="en-GB" sz="2400" dirty="0" smtClean="0">
                <a:latin typeface="Comic Sans MS" panose="030F0702030302020204" pitchFamily="66" charset="0"/>
              </a:rPr>
              <a:t>Name </a:t>
            </a:r>
            <a:r>
              <a:rPr lang="en-GB" sz="2400" b="1" dirty="0" smtClean="0">
                <a:latin typeface="Comic Sans MS" panose="030F0702030302020204" pitchFamily="66" charset="0"/>
              </a:rPr>
              <a:t>two</a:t>
            </a:r>
            <a:r>
              <a:rPr lang="en-GB" sz="2400" dirty="0" smtClean="0">
                <a:latin typeface="Comic Sans MS" panose="030F0702030302020204" pitchFamily="66" charset="0"/>
              </a:rPr>
              <a:t> biblical laws that some biblical fundamentalists follow.</a:t>
            </a:r>
          </a:p>
          <a:p>
            <a:pPr marL="457200" indent="-457200">
              <a:buAutoNum type="arabicPeriod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457200" indent="-457200">
              <a:buAutoNum type="arabicPeriod"/>
            </a:pPr>
            <a:r>
              <a:rPr lang="en-GB" sz="2400" dirty="0" smtClean="0">
                <a:latin typeface="Comic Sans MS" panose="030F0702030302020204" pitchFamily="66" charset="0"/>
              </a:rPr>
              <a:t>What is the difference between genesis 1 and genesis 2?</a:t>
            </a:r>
          </a:p>
          <a:p>
            <a:pPr marL="457200" indent="-457200">
              <a:buAutoNum type="arabicPeriod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457200" indent="-457200">
              <a:buAutoNum type="arabicPeriod"/>
            </a:pPr>
            <a:r>
              <a:rPr lang="en-GB" sz="2400" dirty="0" smtClean="0">
                <a:latin typeface="Comic Sans MS" panose="030F0702030302020204" pitchFamily="66" charset="0"/>
              </a:rPr>
              <a:t>In what year was the current law on abortion made?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images.clipartpanda.com/test-clip-art-cpa-school-te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45" y="1346765"/>
            <a:ext cx="2139373" cy="551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935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684" y="4097896"/>
            <a:ext cx="37582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2"/>
              </a:rPr>
              <a:t>https://www.youtube.com/watch?v=aZ2j9W780Mo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6" t="21068" r="43879" b="29334"/>
          <a:stretch/>
        </p:blipFill>
        <p:spPr bwMode="auto">
          <a:xfrm>
            <a:off x="-7414" y="1628800"/>
            <a:ext cx="3816424" cy="2306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5701" y="7937"/>
            <a:ext cx="7780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Cst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in action: Romero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41123447"/>
              </p:ext>
            </p:extLst>
          </p:nvPr>
        </p:nvGraphicFramePr>
        <p:xfrm>
          <a:off x="3104105" y="112474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ctangle 2"/>
          <p:cNvSpPr/>
          <p:nvPr/>
        </p:nvSpPr>
        <p:spPr>
          <a:xfrm>
            <a:off x="21684" y="4941168"/>
            <a:ext cx="3787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9"/>
              </a:rPr>
              <a:t>https://www.youtube.com/watch?v=IuZV6whwj1g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371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ak1.ostkcdn.com/images/products/6296608/PCI/78/141/Handcrafted-Pinewood-Noahs-Ark-Cross-El-Salvador-L781412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7" r="48670"/>
          <a:stretch/>
        </p:blipFill>
        <p:spPr bwMode="auto">
          <a:xfrm>
            <a:off x="0" y="31649"/>
            <a:ext cx="4067944" cy="315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ttps://tse2.mm.bing.net/th?id=OIP.Mbfdc5b98572b4fcec323047e0727f45co0&amp;pid=15.1&amp;P=0&amp;w=300&amp;h=3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6" descr="https://tse2.mm.bing.net/th?id=OIP.Mbfdc5b98572b4fcec323047e0727f45co0&amp;pid=15.1&amp;P=0&amp;w=300&amp;h=30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48" name="Picture 8" descr="http://www.cis-elsalvador.org/artesanias/images/stories/virtuemart/product/jorcrrr-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52" y="3208711"/>
            <a:ext cx="4073996" cy="353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shop.cafod.org.uk/mall/CAFODShop/customerimages/products/l_CAF146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184723"/>
            <a:ext cx="5076056" cy="355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2" descr="http://upload.wikimedia.org/wikipedia/en/thumb/a/ae/Mariagomezcross.jpg/220px-Mariagomezcross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53" name="Picture 1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1" t="31771" r="54612" b="26302"/>
          <a:stretch/>
        </p:blipFill>
        <p:spPr bwMode="auto">
          <a:xfrm>
            <a:off x="4788024" y="-4192"/>
            <a:ext cx="4355976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619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402" y="7937"/>
            <a:ext cx="863101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El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salvadorian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crosses plenary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31267"/>
            <a:ext cx="622818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El Salvadorian crosses tell a story. 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Often about the life of someone like Romero, Jesus, Noah or Father </a:t>
            </a:r>
            <a:r>
              <a:rPr lang="en-GB" sz="2400" dirty="0" err="1" smtClean="0">
                <a:latin typeface="Comic Sans MS" panose="030F0702030302020204" pitchFamily="66" charset="0"/>
              </a:rPr>
              <a:t>Pacho</a:t>
            </a:r>
            <a:r>
              <a:rPr lang="en-GB" sz="2400" dirty="0" smtClean="0">
                <a:latin typeface="Comic Sans MS" panose="030F0702030302020204" pitchFamily="66" charset="0"/>
              </a:rPr>
              <a:t>. 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In cultures where people cannot read or write they are a </a:t>
            </a:r>
            <a:r>
              <a:rPr lang="en-GB" sz="2400" dirty="0" err="1" smtClean="0">
                <a:latin typeface="Comic Sans MS" panose="030F0702030302020204" pitchFamily="66" charset="0"/>
              </a:rPr>
              <a:t>pictoral</a:t>
            </a:r>
            <a:r>
              <a:rPr lang="en-GB" sz="2400" dirty="0" smtClean="0">
                <a:latin typeface="Comic Sans MS" panose="030F0702030302020204" pitchFamily="66" charset="0"/>
              </a:rPr>
              <a:t> way of telling someone’s story. 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b="1" dirty="0" smtClean="0">
                <a:latin typeface="Comic Sans MS" panose="030F0702030302020204" pitchFamily="66" charset="0"/>
              </a:rPr>
              <a:t>Challenge: </a:t>
            </a:r>
            <a:r>
              <a:rPr lang="en-GB" sz="2400" dirty="0" smtClean="0">
                <a:latin typeface="Comic Sans MS" panose="030F0702030302020204" pitchFamily="66" charset="0"/>
              </a:rPr>
              <a:t>Design an El Salvadorian cross to show how Catholics can live out the Catholic Social teachings today. </a:t>
            </a: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r>
              <a:rPr lang="en-GB" sz="2400" b="1" dirty="0" smtClean="0">
                <a:latin typeface="Comic Sans MS" panose="030F0702030302020204" pitchFamily="66" charset="0"/>
              </a:rPr>
              <a:t>Your cross must be: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b="1" dirty="0" smtClean="0">
                <a:latin typeface="Comic Sans MS" panose="030F0702030302020204" pitchFamily="66" charset="0"/>
              </a:rPr>
              <a:t>Eye-catching,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b="1" dirty="0" smtClean="0">
                <a:latin typeface="Comic Sans MS" panose="030F0702030302020204" pitchFamily="66" charset="0"/>
              </a:rPr>
              <a:t>Colourful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b="1" dirty="0" smtClean="0">
                <a:latin typeface="Comic Sans MS" panose="030F0702030302020204" pitchFamily="66" charset="0"/>
              </a:rPr>
              <a:t>Informative.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11266" name="Picture 2" descr="http://www.araraenterprises.com/wp-content/uploads/2012/arara_Photos/religious_picture_new/Untitled%20-%2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671" y="1340768"/>
            <a:ext cx="2776329" cy="549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421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rgbClr val="00FF00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Y10: Foundational Theology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362" y="4198387"/>
            <a:ext cx="914400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Imago </a:t>
            </a:r>
            <a:r>
              <a:rPr lang="en-US" sz="4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dei</a:t>
            </a:r>
            <a:r>
              <a:rPr lang="en-US" sz="4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and catholic social teaching</a:t>
            </a:r>
            <a:endParaRPr lang="en-US" sz="4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5583382"/>
            <a:ext cx="9200105" cy="124405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1271" y="5620293"/>
            <a:ext cx="9188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omic Sans MS" panose="030F0702030302020204" pitchFamily="66" charset="0"/>
              </a:rPr>
              <a:t>Learning objective: 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To examine </a:t>
            </a:r>
            <a:r>
              <a:rPr lang="en-GB" sz="2400" dirty="0" smtClean="0">
                <a:latin typeface="Comic Sans MS" panose="030F0702030302020204" pitchFamily="66" charset="0"/>
              </a:rPr>
              <a:t>the importance and teachings of Catholic Social teachings.</a:t>
            </a:r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6" name="AutoShape 8" descr="https://tse1.mm.bing.net/th?id=OIP.M4bd188150f54aea211e84b0e3777756do0&amp;pid=15.1&amp;P=0&amp;w=244&amp;h=163"/>
          <p:cNvSpPr>
            <a:spLocks noChangeAspect="1" noChangeArrowheads="1"/>
          </p:cNvSpPr>
          <p:nvPr/>
        </p:nvSpPr>
        <p:spPr bwMode="auto">
          <a:xfrm>
            <a:off x="3051175" y="2751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2050" name="Picture 2" descr="http://www.politicalresearch.org/wp-content/uploads/2014/03/imago-de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" y="883687"/>
            <a:ext cx="2688521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famvin.org/en/files/2015/06/laudato-si-432x242px-h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883686"/>
            <a:ext cx="3456384" cy="297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diocesilocri.it/ns/wp-content/uploads/2016/03/logo_laudato_sii-e145924590685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846137"/>
            <a:ext cx="3014412" cy="301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955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7084" y="7937"/>
            <a:ext cx="73976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Dilemma Wednesday’s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 descr="http://images.wisegeek.com/mugger-and-woman-in-woo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898701"/>
            <a:ext cx="2915816" cy="317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898701"/>
            <a:ext cx="62281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You are walking down the street when you see in front of you a woman on her own being mugged. 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The mugger is violent and seems to be carrying as weapon. 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The woman sees you and screams for you to help her.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5345921"/>
            <a:ext cx="1800200" cy="132343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Comic Sans MS" panose="030F0702030302020204" pitchFamily="66" charset="0"/>
              </a:rPr>
              <a:t>Blue hat:</a:t>
            </a:r>
          </a:p>
          <a:p>
            <a:pPr algn="ctr"/>
            <a:endParaRPr lang="en-GB" sz="1600" dirty="0" smtClean="0">
              <a:latin typeface="Comic Sans MS" panose="030F0702030302020204" pitchFamily="66" charset="0"/>
            </a:endParaRPr>
          </a:p>
          <a:p>
            <a:pPr algn="ctr"/>
            <a:endParaRPr lang="en-GB" sz="1600" dirty="0">
              <a:latin typeface="Comic Sans MS" panose="030F0702030302020204" pitchFamily="66" charset="0"/>
            </a:endParaRPr>
          </a:p>
          <a:p>
            <a:pPr algn="ctr"/>
            <a:r>
              <a:rPr lang="en-GB" sz="1600" dirty="0" smtClean="0">
                <a:latin typeface="Comic Sans MS" panose="030F0702030302020204" pitchFamily="66" charset="0"/>
              </a:rPr>
              <a:t>What will you do?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1760" y="5345921"/>
            <a:ext cx="1800200" cy="132343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Comic Sans MS" panose="030F0702030302020204" pitchFamily="66" charset="0"/>
              </a:rPr>
              <a:t>White hat:</a:t>
            </a:r>
          </a:p>
          <a:p>
            <a:pPr algn="ctr"/>
            <a:endParaRPr lang="en-GB" sz="1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1600" dirty="0" smtClean="0">
                <a:latin typeface="Comic Sans MS" panose="030F0702030302020204" pitchFamily="66" charset="0"/>
              </a:rPr>
              <a:t>What are your reasons for this choice?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11057" y="5345921"/>
            <a:ext cx="1800200" cy="132343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Comic Sans MS" panose="030F0702030302020204" pitchFamily="66" charset="0"/>
              </a:rPr>
              <a:t>Yellow hat:</a:t>
            </a:r>
          </a:p>
          <a:p>
            <a:pPr algn="ctr"/>
            <a:endParaRPr lang="en-GB" sz="1600" dirty="0">
              <a:latin typeface="Comic Sans MS" panose="030F0702030302020204" pitchFamily="66" charset="0"/>
            </a:endParaRPr>
          </a:p>
          <a:p>
            <a:pPr algn="ctr"/>
            <a:r>
              <a:rPr lang="en-GB" sz="1600" dirty="0" smtClean="0">
                <a:latin typeface="Comic Sans MS" panose="030F0702030302020204" pitchFamily="66" charset="0"/>
              </a:rPr>
              <a:t>What are the benefits of your choice?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5992" y="5345921"/>
            <a:ext cx="1800200" cy="132343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Comic Sans MS" panose="030F0702030302020204" pitchFamily="66" charset="0"/>
              </a:rPr>
              <a:t>Black hat:</a:t>
            </a:r>
          </a:p>
          <a:p>
            <a:pPr algn="ctr"/>
            <a:endParaRPr lang="en-GB" sz="1600" dirty="0">
              <a:latin typeface="Comic Sans MS" panose="030F0702030302020204" pitchFamily="66" charset="0"/>
            </a:endParaRPr>
          </a:p>
          <a:p>
            <a:pPr algn="ctr"/>
            <a:r>
              <a:rPr lang="en-GB" sz="1600" dirty="0" smtClean="0">
                <a:latin typeface="Comic Sans MS" panose="030F0702030302020204" pitchFamily="66" charset="0"/>
              </a:rPr>
              <a:t>What are the problems of your choice?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3076" name="Picture 4" descr="http://www.holstgroup.co.uk/wp-content/uploads/Blue-Hat-The-Holst-Grou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38" y="4506021"/>
            <a:ext cx="1003747" cy="82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holstgroup.co.uk/wp-content/uploads/White-Hat-The-Holst-Grou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069" y="4511963"/>
            <a:ext cx="1045582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holstgroup.co.uk/wp-content/uploads/Yellow-Hat-The-Holst-Group-300x26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489074"/>
            <a:ext cx="982861" cy="88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0" descr="https://s-media-cache-ak0.pinimg.com/236x/97/51/65/9751659488cfb9803ba28dbfec84296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84" name="Picture 12" descr="http://3.bp.blogspot.com/-RHYE5-T-lMw/UFHb_uudyoI/AAAAAAAAABU/X4qxaGO9ajw/s1600/Illustration+of+a+black+cartoon+ha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012" y="4363554"/>
            <a:ext cx="1440160" cy="114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Elbow Connector 9"/>
          <p:cNvCxnSpPr>
            <a:endCxn id="3076" idx="0"/>
          </p:cNvCxnSpPr>
          <p:nvPr/>
        </p:nvCxnSpPr>
        <p:spPr>
          <a:xfrm rot="10800000" flipV="1">
            <a:off x="1079612" y="4221087"/>
            <a:ext cx="3132348" cy="28493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endCxn id="3078" idx="0"/>
          </p:cNvCxnSpPr>
          <p:nvPr/>
        </p:nvCxnSpPr>
        <p:spPr>
          <a:xfrm rot="10800000" flipV="1">
            <a:off x="3311860" y="4221087"/>
            <a:ext cx="900100" cy="29087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endCxn id="3080" idx="0"/>
          </p:cNvCxnSpPr>
          <p:nvPr/>
        </p:nvCxnSpPr>
        <p:spPr>
          <a:xfrm>
            <a:off x="4211960" y="4221087"/>
            <a:ext cx="1067495" cy="26798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>
            <a:off x="4275219" y="4198200"/>
            <a:ext cx="3474132" cy="29087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7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4005064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2"/>
              </a:rPr>
              <a:t>http://www.bbc.co.uk/programmes/p01117f8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85591" y="4797152"/>
            <a:ext cx="33782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3"/>
              </a:rPr>
              <a:t>http://www.bbc.co.uk/programmes/p0110xlk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7" t="13333" r="16954" b="20000"/>
          <a:stretch/>
        </p:blipFill>
        <p:spPr bwMode="auto">
          <a:xfrm>
            <a:off x="0" y="980728"/>
            <a:ext cx="3563888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7600" y="7937"/>
            <a:ext cx="83565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Catholic social teaching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7904" y="931267"/>
            <a:ext cx="5417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Watch the parable of the Good Samaritan from the Tramps Parables series. 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What is the message of this parable?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How can Catholics live out the message of this parable today? 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2" t="15208" r="17891" b="20208"/>
          <a:stretch/>
        </p:blipFill>
        <p:spPr bwMode="auto">
          <a:xfrm>
            <a:off x="3995936" y="4347587"/>
            <a:ext cx="5149858" cy="2485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574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4796" y="0"/>
            <a:ext cx="9168796" cy="923330"/>
          </a:xfrm>
          <a:prstGeom prst="rect">
            <a:avLst/>
          </a:prstGeom>
          <a:solidFill>
            <a:srgbClr val="00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Mirror image game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AutoShape 2" descr="Image result for Mirror image ga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6" t="38447" r="51562" b="17425"/>
          <a:stretch/>
        </p:blipFill>
        <p:spPr bwMode="auto">
          <a:xfrm>
            <a:off x="-24796" y="1556792"/>
            <a:ext cx="2590622" cy="3828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71800" y="1556792"/>
            <a:ext cx="619268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Today we are going to play an exciting game.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Standing in pairs you must label yourselves A and B.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A is going to face B. 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A must imagine they are looking in a mirror and can do anything they want.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B must copy.</a:t>
            </a: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Then after a minute you will switch and B will lead and A will copy.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839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9508" y="7937"/>
            <a:ext cx="73127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Imago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dei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experiment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2" descr="http://www.politicalresearch.org/wp-content/uploads/2014/03/imago-de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2688521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3808" y="1268760"/>
            <a:ext cx="60486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Catholics follow social teachings like the parable of the Good Samaritan because we see that God is in everyone.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We believe that everyone is made in God’s image, that each person is made unique by God and therefore we must make the world a better place for each other. 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We must be good stewards, care for one another, follow the Golden rule and ‘love thy neighbour’ also. 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528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0" t="23125" r="46706" b="28541"/>
          <a:stretch/>
        </p:blipFill>
        <p:spPr bwMode="auto">
          <a:xfrm>
            <a:off x="-11341" y="1340768"/>
            <a:ext cx="3719245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0" y="5583382"/>
            <a:ext cx="9200105" cy="124405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1271" y="5620293"/>
            <a:ext cx="9188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omic Sans MS" panose="030F0702030302020204" pitchFamily="66" charset="0"/>
              </a:rPr>
              <a:t>Learning objective: 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To examine </a:t>
            </a:r>
            <a:r>
              <a:rPr lang="en-GB" sz="2400" dirty="0" smtClean="0">
                <a:latin typeface="Comic Sans MS" panose="030F0702030302020204" pitchFamily="66" charset="0"/>
              </a:rPr>
              <a:t>the importance and teachings of Catholic Social teachings.</a:t>
            </a:r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271" y="3861048"/>
            <a:ext cx="36966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3"/>
              </a:rPr>
              <a:t>https://www.youtube.com/watch?v=ELyLdMlFdzA</a:t>
            </a:r>
            <a:r>
              <a:rPr lang="en-GB" dirty="0" smtClean="0"/>
              <a:t> </a:t>
            </a:r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18804076"/>
              </p:ext>
            </p:extLst>
          </p:nvPr>
        </p:nvGraphicFramePr>
        <p:xfrm>
          <a:off x="3104105" y="112474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ctangle 6"/>
          <p:cNvSpPr/>
          <p:nvPr/>
        </p:nvSpPr>
        <p:spPr>
          <a:xfrm>
            <a:off x="1796217" y="7937"/>
            <a:ext cx="53793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CST in 3 minutes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7306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5583382"/>
            <a:ext cx="9200105" cy="124405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1271" y="5620293"/>
            <a:ext cx="9188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omic Sans MS" panose="030F0702030302020204" pitchFamily="66" charset="0"/>
              </a:rPr>
              <a:t>Learning objective: 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To examine </a:t>
            </a:r>
            <a:r>
              <a:rPr lang="en-GB" sz="2400" dirty="0" smtClean="0">
                <a:latin typeface="Comic Sans MS" panose="030F0702030302020204" pitchFamily="66" charset="0"/>
              </a:rPr>
              <a:t>the importance and teachings of Catholic Social teachings.</a:t>
            </a:r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43069" y="7937"/>
            <a:ext cx="5685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Cst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in a nutshell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3808" y="931267"/>
            <a:ext cx="63001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For Catholics: 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 smtClean="0">
                <a:latin typeface="Comic Sans MS" panose="030F0702030302020204" pitchFamily="66" charset="0"/>
              </a:rPr>
              <a:t>Everyone is made in God’s image.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 smtClean="0">
                <a:latin typeface="Comic Sans MS" panose="030F0702030302020204" pitchFamily="66" charset="0"/>
              </a:rPr>
              <a:t>Everyone is equal.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 smtClean="0">
                <a:latin typeface="Comic Sans MS" panose="030F0702030302020204" pitchFamily="66" charset="0"/>
              </a:rPr>
              <a:t>Everyone should be looked after – Catholics have a duty to help the poor.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 smtClean="0">
                <a:latin typeface="Comic Sans MS" panose="030F0702030302020204" pitchFamily="66" charset="0"/>
              </a:rPr>
              <a:t>Help should be practical e.g. teach people to farm, give them the tools to fish, help them set up micro-businesses.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7" name="AutoShape 2" descr="http://thumbs.dreamstime.com/t/nutshell-white-background-505099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http://thumbs.dreamstime.com/t/nutshell-white-background-5050991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7" t="42917" r="53851" b="37291"/>
          <a:stretch/>
        </p:blipFill>
        <p:spPr bwMode="auto">
          <a:xfrm>
            <a:off x="-18073" y="1556792"/>
            <a:ext cx="2717866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0033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eltiempo.com/contenido/politica/proceso-de-paz/IMAGEN/IMAGEN-16553297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770" y="1038503"/>
            <a:ext cx="2915816" cy="563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3342" y="7937"/>
            <a:ext cx="44051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Cst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in action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931267"/>
            <a:ext cx="62281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Father </a:t>
            </a:r>
            <a:r>
              <a:rPr lang="en-GB" sz="2400" dirty="0" err="1" smtClean="0">
                <a:latin typeface="Comic Sans MS" panose="030F0702030302020204" pitchFamily="66" charset="0"/>
              </a:rPr>
              <a:t>Pacho</a:t>
            </a:r>
            <a:r>
              <a:rPr lang="en-GB" sz="2400" dirty="0" smtClean="0">
                <a:latin typeface="Comic Sans MS" panose="030F0702030302020204" pitchFamily="66" charset="0"/>
              </a:rPr>
              <a:t> was a Catholic Priest who worked with CAFOD during the Columbian Dictatorship. 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Father </a:t>
            </a:r>
            <a:r>
              <a:rPr lang="en-GB" sz="2400" dirty="0" err="1" smtClean="0">
                <a:latin typeface="Comic Sans MS" panose="030F0702030302020204" pitchFamily="66" charset="0"/>
              </a:rPr>
              <a:t>Pacho</a:t>
            </a:r>
            <a:r>
              <a:rPr lang="en-GB" sz="2400" dirty="0" smtClean="0">
                <a:latin typeface="Comic Sans MS" panose="030F0702030302020204" pitchFamily="66" charset="0"/>
              </a:rPr>
              <a:t> stood up for the rights of the poor, the innocent and defenceless.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His life was threatened many times but he stood up to campaign for food, water, healthcare, education and human rights for the innocent. 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The rebels who ran the government arrested him and sentenced him to death. Fortunately he was freed in 2012.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338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657</Words>
  <Application>Microsoft Office PowerPoint</Application>
  <PresentationFormat>On-screen Show (4:3)</PresentationFormat>
  <Paragraphs>113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inspiredSpaces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</cp:revision>
  <dcterms:created xsi:type="dcterms:W3CDTF">2017-01-16T20:35:18Z</dcterms:created>
  <dcterms:modified xsi:type="dcterms:W3CDTF">2017-01-16T23:05:22Z</dcterms:modified>
</cp:coreProperties>
</file>