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335C2-E5CC-403C-85F7-C9B25F685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8708D-8A1C-4958-B7C4-D7A8040AE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5F762-754D-4B86-B773-99ACD9162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1E8DF-A0E0-4764-890C-A86C8C44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022CB-F05A-48D2-916B-ED700F20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56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BDAAD-CE67-4566-8A19-36477F250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DD495-B7EA-490B-9D32-DC85C2248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E5F2F-194E-49F3-94DE-BD029056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F22A0-97B7-4783-8323-1FBA2806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60221-D73D-46A5-9F89-E12C724E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A8E833-43EC-4DFB-AF1B-7C0F90481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3DB6F-3F54-48F3-A1DB-E2AA06EE3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D2AF2-E318-45C5-B291-239605B2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125C9-6652-48A7-BF9F-4953B2E2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9E645-3FDF-4ECC-AFB5-37A5D76E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27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F85E-13EC-4FB2-881F-CD5D33C4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566E-0C97-4BE2-9CF9-08424670C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6DB53-F74C-42D4-A305-24E331673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4D99-5414-407A-A755-BC8BC6C3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31450-3745-4AA5-9522-025CE0CB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377ED2-A973-4ADE-8E6A-B4A5B38EC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7578" y="5616374"/>
            <a:ext cx="833422" cy="92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17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3580-D272-43E0-8330-D9E0E0EBD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7C462-095F-4A8F-A424-4272E5801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42DB9-9688-489C-8159-68A17A20B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B9DC8-9EDC-41AE-90A9-9F4BEA88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BC010-D138-4C4A-BAA1-500012368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76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CFD2E-C74E-47C7-83F1-55C5B4A02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24757-93DB-4FBF-901E-BA0476309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2BEB1-77FF-4C5A-9FD0-49036DB0D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9DA3C-DFBF-44E0-902F-167C0C014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9299F-8D05-483E-B38D-AFECA41E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5DAFA-DA7B-432F-A522-A67EB364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12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F5BD-5D04-4274-9A0A-35F781D8D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D27E2-1628-48BA-9089-C17D0440F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ED7EB-197F-4D94-AF46-B29B3CBE6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E4AF3-03CF-4F5E-8048-51A91FDEE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A6A42-43D3-4D1B-AE4E-86457A266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E7CF21-7590-4637-8491-97333215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AE79E-5734-4673-9D71-E7E5DD7F2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226935-945B-4F10-B1E3-BC09B0A3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92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02C4-BC9A-4ED2-B846-CDABF75DD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A204F3-1B13-40B8-A6B1-316E7A1D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758BD-796B-4FC3-BDE8-A4CB29F9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1D2A5B-C796-4BCE-AD14-2463EAF4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72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A7D1B2-ADC6-4BEA-9D09-350223F7B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080578-B441-4619-BF09-654A5878C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FA8E4-DE2C-49E6-A580-08F93435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4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23B88-79FD-4D37-A6C3-61B0AFCA7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918B9-25DB-457C-8C7E-05482468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99A64-E88C-4ABA-9EF5-B3BB80F40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382BF-7B8C-426A-9299-B238BB12B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69B20-DC5B-49BF-8FA8-D82D4062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01FF6-1E2D-4E13-BBA1-054FB4A39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1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B7AF1-6E2E-4B84-AF94-ED19D35AA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15C18A-E1E7-460F-A979-A88506993C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39072-E72D-40BA-82F0-E78AF700B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628A2-ADE3-4989-8A20-176A1597B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2E702-58FD-470A-AA49-CB207B2EB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BF8B8-1BF8-4837-9F4A-C0423FE7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32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076BC5-D0CD-40D1-96F1-7E0F4BB90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8FCB8-59F2-4151-858E-6D61EBBDE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8A1B2-A7CC-49C9-9BB6-DD9404A16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05EA6-BCB6-41C2-936A-D3AF4E2F88BE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AEA8C-1424-41A8-A575-6E6EF3FDA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9457F-89B4-492E-9FB1-9F9976D75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3B4A-FC53-44E0-9DD7-BACD692D2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2AB40-0B39-4F23-86B7-7ADAAE460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9798" y="449252"/>
            <a:ext cx="5942202" cy="3107680"/>
          </a:xfrm>
        </p:spPr>
        <p:txBody>
          <a:bodyPr anchor="t">
            <a:normAutofit fontScale="25000" lnSpcReduction="20000"/>
          </a:bodyPr>
          <a:lstStyle/>
          <a:p>
            <a:r>
              <a:rPr lang="en-GB" sz="17600" b="1">
                <a:solidFill>
                  <a:schemeClr val="bg1"/>
                </a:solidFill>
                <a:latin typeface="Segoe Print" panose="02000600000000000000" pitchFamily="2" charset="0"/>
              </a:rPr>
              <a:t>Hymns for</a:t>
            </a:r>
          </a:p>
          <a:p>
            <a:r>
              <a:rPr lang="en-GB" sz="17600" b="1" dirty="0">
                <a:solidFill>
                  <a:schemeClr val="bg1"/>
                </a:solidFill>
                <a:latin typeface="Segoe Print" panose="02000600000000000000" pitchFamily="2" charset="0"/>
              </a:rPr>
              <a:t>Prayer </a:t>
            </a:r>
          </a:p>
          <a:p>
            <a:r>
              <a:rPr lang="en-GB" sz="17600" b="1" dirty="0">
                <a:solidFill>
                  <a:schemeClr val="bg1"/>
                </a:solidFill>
                <a:latin typeface="Segoe Print" panose="02000600000000000000" pitchFamily="2" charset="0"/>
              </a:rPr>
              <a:t>with </a:t>
            </a:r>
          </a:p>
          <a:p>
            <a:r>
              <a:rPr lang="en-GB" sz="17600" b="1" dirty="0">
                <a:solidFill>
                  <a:schemeClr val="bg1"/>
                </a:solidFill>
                <a:latin typeface="Segoe Print" panose="02000600000000000000" pitchFamily="2" charset="0"/>
              </a:rPr>
              <a:t>Archbishop Bernard</a:t>
            </a:r>
          </a:p>
          <a:p>
            <a:endParaRPr lang="en-GB" sz="12800" b="1" dirty="0">
              <a:solidFill>
                <a:schemeClr val="bg1"/>
              </a:solidFill>
              <a:latin typeface="Segoe Print" panose="02000600000000000000" pitchFamily="2" charset="0"/>
            </a:endParaRPr>
          </a:p>
          <a:p>
            <a:pPr algn="l"/>
            <a:endParaRPr lang="en-GB" sz="12800" b="1" dirty="0">
              <a:solidFill>
                <a:schemeClr val="bg1"/>
              </a:solidFill>
              <a:latin typeface="Segoe Print" panose="02000600000000000000" pitchFamily="2" charset="0"/>
            </a:endParaRPr>
          </a:p>
          <a:p>
            <a:pPr algn="l"/>
            <a:endParaRPr lang="en-GB" sz="12800" b="1" dirty="0">
              <a:solidFill>
                <a:schemeClr val="bg1"/>
              </a:solidFill>
              <a:latin typeface="Segoe Print" panose="02000600000000000000" pitchFamily="2" charset="0"/>
            </a:endParaRPr>
          </a:p>
          <a:p>
            <a:pPr algn="l"/>
            <a:endParaRPr lang="en-GB" sz="500" dirty="0">
              <a:solidFill>
                <a:schemeClr val="bg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sky, smoke, accessory, flying&#10;&#10;Description automatically generated">
            <a:extLst>
              <a:ext uri="{FF2B5EF4-FFF2-40B4-BE49-F238E27FC236}">
                <a16:creationId xmlns:a16="http://schemas.microsoft.com/office/drawing/2014/main" id="{C3FCBEB5-BB48-4C8D-9CFA-6F55EB853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504411"/>
            <a:ext cx="4047843" cy="44810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AFCCD9-966A-479F-B0F2-FB899CA7D52D}"/>
              </a:ext>
            </a:extLst>
          </p:cNvPr>
          <p:cNvSpPr txBox="1"/>
          <p:nvPr/>
        </p:nvSpPr>
        <p:spPr>
          <a:xfrm>
            <a:off x="5787778" y="4342092"/>
            <a:ext cx="64042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Live at 2:00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Wednesday 9 October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from St. Chad’s Cathedral</a:t>
            </a:r>
          </a:p>
        </p:txBody>
      </p:sp>
    </p:spTree>
    <p:extLst>
      <p:ext uri="{BB962C8B-B14F-4D97-AF65-F5344CB8AC3E}">
        <p14:creationId xmlns:p14="http://schemas.microsoft.com/office/powerpoint/2010/main" val="389574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B8284-34A5-4F6E-A0D8-96CB74C6C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587" y="416274"/>
            <a:ext cx="10515600" cy="6118749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I believe, I believe,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O firmly I believe,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I believe, I believe,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O firmly I believe that it's true!</a:t>
            </a:r>
          </a:p>
          <a:p>
            <a:pPr marL="0" indent="0" algn="ctr">
              <a:buNone/>
            </a:pPr>
            <a:endParaRPr lang="en-US" b="1" i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3. Adoration aye be given, 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with and through the angelic host,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to the God of earth and heaven,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Father, Son and Holy Ghost (repeat verse).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16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8769-18D3-4AAD-8CD0-0F0552A47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6561"/>
            <a:ext cx="10515600" cy="569040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I believe, I believe,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O firmly I believe,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I believe, I believe,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O firmly I believe that it's true</a:t>
            </a:r>
          </a:p>
          <a:p>
            <a:pPr marL="0" indent="0" algn="ctr">
              <a:buNone/>
            </a:pPr>
            <a:endParaRPr lang="en-US" b="1" i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God is three, God is one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3600" dirty="0">
                <a:latin typeface="Century Gothic" panose="020B0502020202020204" pitchFamily="34" charset="0"/>
              </a:rPr>
              <a:t>God is holy, God is strong</a:t>
            </a: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God is three, God is one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He is Father, Spirit, Son x2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059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75C040-8B7D-4A8A-ACEB-EFCAEEBAF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5681663"/>
          </a:xfrm>
        </p:spPr>
        <p:txBody>
          <a:bodyPr/>
          <a:lstStyle/>
          <a:p>
            <a:pPr marL="0" indent="0" algn="ctr">
              <a:buNone/>
            </a:pPr>
            <a:endParaRPr lang="en-US" sz="3600" b="1" i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sz="3600" b="1" i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I believe, I believe,</a:t>
            </a:r>
            <a:endParaRPr lang="en-GB" sz="3600" b="1" i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O firmly I believe (x 4)</a:t>
            </a:r>
            <a:endParaRPr lang="en-GB" sz="3600" b="1" i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that it's true!</a:t>
            </a:r>
            <a:endParaRPr lang="en-GB" sz="3600" b="1" i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3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FC323B-5BFC-48AE-A035-7B470E8E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Be still, for the presence of the Lord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US" sz="3100" dirty="0">
                <a:latin typeface="Century Gothic" panose="020B0502020202020204" pitchFamily="34" charset="0"/>
              </a:rPr>
              <a:t>(</a:t>
            </a:r>
            <a:r>
              <a:rPr lang="en-GB" sz="3100" i="1" dirty="0">
                <a:latin typeface="Century Gothic" panose="020B0502020202020204" pitchFamily="34" charset="0"/>
              </a:rPr>
              <a:t>© </a:t>
            </a:r>
            <a:r>
              <a:rPr lang="en-US" sz="3100" dirty="0">
                <a:latin typeface="Century Gothic" panose="020B0502020202020204" pitchFamily="34" charset="0"/>
              </a:rPr>
              <a:t>Kingsway’s Thankyou Music) </a:t>
            </a:r>
            <a:br>
              <a:rPr lang="en-GB" dirty="0">
                <a:latin typeface="Century Gothic" panose="020B0502020202020204" pitchFamily="34" charset="0"/>
              </a:rPr>
            </a:b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CC547-B5D0-43AA-A4E3-71177CFE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1. Be still, for the presence of the Lord,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the Holy One is here.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Come, bow before Him now,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with reverence and fear.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In Him no sin is found,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we stand on holy ground.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Be still, for the presence of the Lord,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the Holy One is here. 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 descr="A picture containing sky, smoke, accessory, flying&#10;&#10;Description automatically generated">
            <a:extLst>
              <a:ext uri="{FF2B5EF4-FFF2-40B4-BE49-F238E27FC236}">
                <a16:creationId xmlns:a16="http://schemas.microsoft.com/office/drawing/2014/main" id="{95FBBB76-7DA0-4E18-B5FD-3F4762BDE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411" y="5539984"/>
            <a:ext cx="860778" cy="95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3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D6BCE-D350-4FDF-816E-3C956892E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706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2. Be still, for the glory of the Lord,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is shining all around;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He burns with holy fire,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with </a:t>
            </a:r>
            <a:r>
              <a:rPr lang="en-US" sz="3900" dirty="0" err="1">
                <a:latin typeface="Century Gothic" panose="020B0502020202020204" pitchFamily="34" charset="0"/>
              </a:rPr>
              <a:t>splendour</a:t>
            </a:r>
            <a:r>
              <a:rPr lang="en-US" sz="3900" dirty="0">
                <a:latin typeface="Century Gothic" panose="020B0502020202020204" pitchFamily="34" charset="0"/>
              </a:rPr>
              <a:t> he is crowned.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How awesome is the sight,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our radiant King of light!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Be still, for the glory of the Lord,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is shining all around.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69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CC981-8B54-4825-BF5D-33EDF19AE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32" y="919614"/>
            <a:ext cx="10515600" cy="454646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3. Be still, for the power of the Lord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is moving in this place.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He comes to cleanse and heal,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to minister his grace.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No work too hard for Him,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in faith receive from Him.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Be still, for the power of the Lord,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is moving in this place.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55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CB2C-CD1A-47AB-8282-6D8D79C7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Oh Mary, gentle one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US" sz="3100" dirty="0">
                <a:latin typeface="Century Gothic" panose="020B0502020202020204" pitchFamily="34" charset="0"/>
              </a:rPr>
              <a:t>(</a:t>
            </a:r>
            <a:r>
              <a:rPr lang="en-GB" sz="3100" i="1" dirty="0">
                <a:latin typeface="Century Gothic" panose="020B0502020202020204" pitchFamily="34" charset="0"/>
              </a:rPr>
              <a:t>© </a:t>
            </a:r>
            <a:r>
              <a:rPr lang="en-US" sz="3100" dirty="0">
                <a:latin typeface="Century Gothic" panose="020B0502020202020204" pitchFamily="34" charset="0"/>
              </a:rPr>
              <a:t>Kevin Mayhew Ltd)</a:t>
            </a:r>
            <a:br>
              <a:rPr lang="en-GB" sz="3100" dirty="0">
                <a:latin typeface="Century Gothic" panose="020B0502020202020204" pitchFamily="34" charset="0"/>
              </a:rPr>
            </a:br>
            <a:endParaRPr lang="en-GB" sz="31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44C35-630C-4013-933F-C35D20EC9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676"/>
            <a:ext cx="10515600" cy="49359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1. Oh Mary, gentle one,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teach us to love your Son.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Oh Mary, humble one,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help us to serve him.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3900" dirty="0">
                <a:latin typeface="Century Gothic" panose="020B0502020202020204" pitchFamily="34" charset="0"/>
              </a:rPr>
              <a:t> </a:t>
            </a:r>
          </a:p>
          <a:p>
            <a:pPr marL="0" indent="0" algn="ctr">
              <a:buNone/>
            </a:pPr>
            <a:r>
              <a:rPr lang="en-US" sz="3900" b="1" i="1" dirty="0">
                <a:latin typeface="Century Gothic" panose="020B0502020202020204" pitchFamily="34" charset="0"/>
              </a:rPr>
              <a:t>Teach us to answer Him,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900" b="1" i="1" dirty="0">
                <a:latin typeface="Century Gothic" panose="020B0502020202020204" pitchFamily="34" charset="0"/>
              </a:rPr>
              <a:t>as once you answered Him: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3900" b="1" i="1" dirty="0">
                <a:latin typeface="Century Gothic" panose="020B0502020202020204" pitchFamily="34" charset="0"/>
              </a:rPr>
              <a:t>‘</a:t>
            </a:r>
            <a:r>
              <a:rPr lang="en-US" sz="3900" b="1" i="1" dirty="0">
                <a:latin typeface="Century Gothic" panose="020B0502020202020204" pitchFamily="34" charset="0"/>
              </a:rPr>
              <a:t>Let it be done to me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900" b="1" i="1" dirty="0">
                <a:latin typeface="Century Gothic" panose="020B0502020202020204" pitchFamily="34" charset="0"/>
              </a:rPr>
              <a:t>according to your Word.</a:t>
            </a:r>
            <a:r>
              <a:rPr lang="en-GB" sz="3900" b="1" i="1" dirty="0">
                <a:latin typeface="Century Gothic" panose="020B0502020202020204" pitchFamily="34" charset="0"/>
              </a:rPr>
              <a:t>’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73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68BA5-2F50-4CC1-BBB5-319DDA7E0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864" y="458220"/>
            <a:ext cx="10515600" cy="5858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2. Oh Mary, peaceful one,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help us to know your Son,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Oh Mary, hopeful one,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teach us to trust him.</a:t>
            </a:r>
          </a:p>
          <a:p>
            <a:pPr marL="0" indent="0">
              <a:buNone/>
            </a:pPr>
            <a:endParaRPr lang="en-US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Teach us to answer Him,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as once you answered Him: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3600" b="1" i="1" dirty="0">
                <a:latin typeface="Century Gothic" panose="020B0502020202020204" pitchFamily="34" charset="0"/>
              </a:rPr>
              <a:t>‘</a:t>
            </a:r>
            <a:r>
              <a:rPr lang="en-US" sz="3600" b="1" i="1" dirty="0">
                <a:latin typeface="Century Gothic" panose="020B0502020202020204" pitchFamily="34" charset="0"/>
              </a:rPr>
              <a:t>Let it be done to me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according to your Word.</a:t>
            </a:r>
            <a:r>
              <a:rPr lang="en-GB" sz="3600" b="1" i="1" dirty="0">
                <a:latin typeface="Century Gothic" panose="020B0502020202020204" pitchFamily="34" charset="0"/>
              </a:rPr>
              <a:t>’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847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AE36B3B-129A-4981-BDC1-614A67201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32" y="625998"/>
            <a:ext cx="10515600" cy="5892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latin typeface="Century Gothic" panose="020B0502020202020204" pitchFamily="34" charset="0"/>
              </a:rPr>
              <a:t>3. Oh Mary, grateful one,</a:t>
            </a:r>
          </a:p>
          <a:p>
            <a:pPr marL="0" indent="0">
              <a:buNone/>
            </a:pPr>
            <a:r>
              <a:rPr lang="en-GB" sz="3600" dirty="0">
                <a:latin typeface="Century Gothic" panose="020B0502020202020204" pitchFamily="34" charset="0"/>
              </a:rPr>
              <a:t>teach us to thank your Son,</a:t>
            </a:r>
          </a:p>
          <a:p>
            <a:pPr marL="0" indent="0">
              <a:buNone/>
            </a:pPr>
            <a:r>
              <a:rPr lang="en-GB" sz="3600" dirty="0">
                <a:latin typeface="Century Gothic" panose="020B0502020202020204" pitchFamily="34" charset="0"/>
              </a:rPr>
              <a:t>Oh Mary, joyful one,</a:t>
            </a:r>
          </a:p>
          <a:p>
            <a:pPr marL="0" indent="0">
              <a:buNone/>
            </a:pPr>
            <a:r>
              <a:rPr lang="en-GB" sz="3600" dirty="0">
                <a:latin typeface="Century Gothic" panose="020B0502020202020204" pitchFamily="34" charset="0"/>
              </a:rPr>
              <a:t>help us to praise him.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Teach us to answer Him,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as once you answered Him: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3600" b="1" i="1" dirty="0">
                <a:latin typeface="Century Gothic" panose="020B0502020202020204" pitchFamily="34" charset="0"/>
              </a:rPr>
              <a:t>‘</a:t>
            </a:r>
            <a:r>
              <a:rPr lang="en-US" sz="3600" b="1" i="1" dirty="0">
                <a:latin typeface="Century Gothic" panose="020B0502020202020204" pitchFamily="34" charset="0"/>
              </a:rPr>
              <a:t>Let it be done to me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Century Gothic" panose="020B0502020202020204" pitchFamily="34" charset="0"/>
              </a:rPr>
              <a:t>according to your Word.</a:t>
            </a:r>
            <a:r>
              <a:rPr lang="en-GB" sz="3600" b="1" i="1" dirty="0">
                <a:latin typeface="Century Gothic" panose="020B0502020202020204" pitchFamily="34" charset="0"/>
              </a:rPr>
              <a:t>’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64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D93EA-3E5A-4080-91C4-3B751D710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281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dirty="0">
                <a:latin typeface="Century Gothic" panose="020B0502020202020204" pitchFamily="34" charset="0"/>
              </a:rPr>
            </a:br>
            <a:r>
              <a:rPr lang="en-US" b="1" dirty="0">
                <a:latin typeface="Century Gothic" panose="020B0502020202020204" pitchFamily="34" charset="0"/>
              </a:rPr>
              <a:t>Firmly I Believe 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US" sz="3100" dirty="0">
                <a:latin typeface="Century Gothic" panose="020B0502020202020204" pitchFamily="34" charset="0"/>
              </a:rPr>
              <a:t>(</a:t>
            </a:r>
            <a:r>
              <a:rPr lang="en-GB" sz="3100" i="1" dirty="0">
                <a:latin typeface="Century Gothic" panose="020B0502020202020204" pitchFamily="34" charset="0"/>
              </a:rPr>
              <a:t>© </a:t>
            </a:r>
            <a:r>
              <a:rPr lang="en-US" sz="3100" dirty="0">
                <a:latin typeface="Century Gothic" panose="020B0502020202020204" pitchFamily="34" charset="0"/>
              </a:rPr>
              <a:t>Mike Stanley (2) John Henry Newman)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075F4-C25C-4E71-BCA6-F6C05AF08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908"/>
            <a:ext cx="10515600" cy="489917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1. Firmly I believe and truly 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God is Three, and God is One;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and I next acknowledge duly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manhood taken by the Son. 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And I trust and hope most fully 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in that Manhood crucified;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and each thought and deed unruly 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entury Gothic" panose="020B0502020202020204" pitchFamily="34" charset="0"/>
              </a:rPr>
              <a:t>do to death, as he has died. </a:t>
            </a:r>
            <a:endParaRPr lang="en-GB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34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F1330-A3E1-42C2-B375-2F3C00529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837"/>
            <a:ext cx="10515600" cy="628335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b="1" i="1" dirty="0">
                <a:latin typeface="Century Gothic" panose="020B0502020202020204" pitchFamily="34" charset="0"/>
              </a:rPr>
              <a:t>I believe, I believe,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900" b="1" i="1" dirty="0">
                <a:latin typeface="Century Gothic" panose="020B0502020202020204" pitchFamily="34" charset="0"/>
              </a:rPr>
              <a:t>O firmly I believe that it's true!</a:t>
            </a:r>
          </a:p>
          <a:p>
            <a:pPr marL="0" indent="0" algn="ctr">
              <a:buNone/>
            </a:pPr>
            <a:endParaRPr lang="en-US" sz="3000" b="1" i="1" dirty="0">
              <a:latin typeface="Century Gothic" panose="020B0502020202020204" pitchFamily="34" charset="0"/>
            </a:endParaRPr>
          </a:p>
          <a:p>
            <a:pPr marL="0" lv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2. Simply to his grace and wholly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light and life and strength belong,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and I love supremely, solely,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him the holy, him the strong. 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And I hold in veneration,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for the love of him alone,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holy Church as his creation,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900" dirty="0">
                <a:latin typeface="Century Gothic" panose="020B0502020202020204" pitchFamily="34" charset="0"/>
              </a:rPr>
              <a:t>and her teachings as his own.</a:t>
            </a:r>
            <a:endParaRPr lang="en-GB" sz="3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0284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rgbClr val="355F91"/>
      </a:dk1>
      <a:lt1>
        <a:sysClr val="window" lastClr="FFFFFF"/>
      </a:lt1>
      <a:dk2>
        <a:srgbClr val="355F91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588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Segoe Print</vt:lpstr>
      <vt:lpstr>1_Office Theme</vt:lpstr>
      <vt:lpstr>PowerPoint Presentation</vt:lpstr>
      <vt:lpstr>Be still, for the presence of the Lord (© Kingsway’s Thankyou Music)  </vt:lpstr>
      <vt:lpstr>PowerPoint Presentation</vt:lpstr>
      <vt:lpstr>PowerPoint Presentation</vt:lpstr>
      <vt:lpstr>Oh Mary, gentle one (© Kevin Mayhew Ltd) </vt:lpstr>
      <vt:lpstr>PowerPoint Presentation</vt:lpstr>
      <vt:lpstr>PowerPoint Presentation</vt:lpstr>
      <vt:lpstr> Firmly I Believe  (© Mike Stanley (2) John Henry Newman)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Maggie Duggan</dc:creator>
  <cp:lastModifiedBy>Maggie Duggan</cp:lastModifiedBy>
  <cp:revision>5</cp:revision>
  <dcterms:created xsi:type="dcterms:W3CDTF">2019-09-16T14:31:14Z</dcterms:created>
  <dcterms:modified xsi:type="dcterms:W3CDTF">2019-09-18T18:18:33Z</dcterms:modified>
</cp:coreProperties>
</file>