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7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15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8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55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3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5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98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6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B255-2DB2-4A66-BC64-6A4A73765516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B855-C033-4D9F-9077-3BE66CD3B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51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44054" y="2789353"/>
            <a:ext cx="1748308" cy="907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 smtClean="0">
                <a:latin typeface="Comic Sans MS" panose="030F0702030302020204" pitchFamily="66" charset="0"/>
              </a:rPr>
              <a:t>Covenant </a:t>
            </a:r>
            <a:r>
              <a:rPr lang="en-GB" sz="1350" dirty="0">
                <a:latin typeface="Comic Sans MS" panose="030F0702030302020204" pitchFamily="66" charset="0"/>
              </a:rPr>
              <a:t>Revision Plan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1" y="70892"/>
            <a:ext cx="3171774" cy="32204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TextBox 4"/>
          <p:cNvSpPr txBox="1"/>
          <p:nvPr/>
        </p:nvSpPr>
        <p:spPr>
          <a:xfrm>
            <a:off x="93021" y="115909"/>
            <a:ext cx="31569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 smtClean="0"/>
              <a:t>Explain the covenant agreement between Abraham and God</a:t>
            </a:r>
            <a:endParaRPr lang="en-GB" sz="135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78197" y="3478904"/>
            <a:ext cx="3515009" cy="33171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O</a:t>
            </a:r>
          </a:p>
        </p:txBody>
      </p:sp>
      <p:sp>
        <p:nvSpPr>
          <p:cNvPr id="8" name="Rectangle 7"/>
          <p:cNvSpPr/>
          <p:nvPr/>
        </p:nvSpPr>
        <p:spPr>
          <a:xfrm>
            <a:off x="5462065" y="70891"/>
            <a:ext cx="3540268" cy="32204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5757404" y="70891"/>
            <a:ext cx="32449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 smtClean="0"/>
              <a:t>Explain the Covenant agreement (including symbols between Noah and God</a:t>
            </a:r>
            <a:endParaRPr lang="en-GB" sz="1350" dirty="0"/>
          </a:p>
        </p:txBody>
      </p:sp>
      <p:sp>
        <p:nvSpPr>
          <p:cNvPr id="10" name="Rectangle 9"/>
          <p:cNvSpPr/>
          <p:nvPr/>
        </p:nvSpPr>
        <p:spPr>
          <a:xfrm>
            <a:off x="4597758" y="3416924"/>
            <a:ext cx="4404574" cy="3379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4124" y="3397232"/>
            <a:ext cx="33263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 smtClean="0"/>
              <a:t>Was Moses a Good leader?</a:t>
            </a:r>
            <a:endParaRPr lang="en-GB" sz="135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62064" y="3642355"/>
            <a:ext cx="4330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YES</a:t>
            </a:r>
            <a:endParaRPr lang="en-GB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7702217" y="3642355"/>
            <a:ext cx="4122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NO</a:t>
            </a:r>
            <a:endParaRPr lang="en-GB" sz="135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597758" y="3894441"/>
            <a:ext cx="4404574" cy="19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64795" y="70891"/>
            <a:ext cx="249260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u="sng" dirty="0">
                <a:latin typeface="Comic Sans MS" panose="030F0702030302020204" pitchFamily="66" charset="0"/>
              </a:rPr>
              <a:t>Key Words</a:t>
            </a:r>
            <a:r>
              <a:rPr lang="en-GB" sz="1100" dirty="0">
                <a:latin typeface="Comic Sans MS" panose="030F0702030302020204" pitchFamily="66" charset="0"/>
              </a:rPr>
              <a:t>: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 </a:t>
            </a:r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Covenant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Descendants</a:t>
            </a: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Patriarch</a:t>
            </a: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Torah</a:t>
            </a:r>
            <a:endParaRPr lang="en-US" sz="1100" dirty="0">
              <a:latin typeface="Comic Sans MS" panose="030F0702030302020204" pitchFamily="66" charset="0"/>
            </a:endParaRPr>
          </a:p>
          <a:p>
            <a:endParaRPr lang="en-US" sz="900" dirty="0" smtClean="0">
              <a:latin typeface="Comic Sans MS" panose="030F0702030302020204" pitchFamily="66" charset="0"/>
            </a:endParaRPr>
          </a:p>
          <a:p>
            <a:endParaRPr lang="en-US" sz="900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860397" y="3894441"/>
            <a:ext cx="0" cy="290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3021" y="3478904"/>
            <a:ext cx="3345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Explain what a Covenant is and give some modern examples.</a:t>
            </a:r>
            <a:endParaRPr lang="en-GB" sz="1200" b="1" u="sng" dirty="0"/>
          </a:p>
        </p:txBody>
      </p:sp>
    </p:spTree>
    <p:extLst>
      <p:ext uri="{BB962C8B-B14F-4D97-AF65-F5344CB8AC3E}">
        <p14:creationId xmlns:p14="http://schemas.microsoft.com/office/powerpoint/2010/main" val="389819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McMenamin</dc:creator>
  <cp:lastModifiedBy>Laura McMenamin</cp:lastModifiedBy>
  <cp:revision>3</cp:revision>
  <cp:lastPrinted>2016-05-06T07:22:36Z</cp:lastPrinted>
  <dcterms:created xsi:type="dcterms:W3CDTF">2016-05-06T07:15:31Z</dcterms:created>
  <dcterms:modified xsi:type="dcterms:W3CDTF">2016-05-06T07:22:39Z</dcterms:modified>
</cp:coreProperties>
</file>