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57" r:id="rId4"/>
    <p:sldId id="258" r:id="rId5"/>
    <p:sldId id="267" r:id="rId6"/>
    <p:sldId id="270" r:id="rId7"/>
    <p:sldId id="268" r:id="rId8"/>
    <p:sldId id="259" r:id="rId9"/>
    <p:sldId id="271" r:id="rId10"/>
    <p:sldId id="262" r:id="rId11"/>
    <p:sldId id="263" r:id="rId12"/>
    <p:sldId id="264" r:id="rId13"/>
    <p:sldId id="265" r:id="rId14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6529" autoAdjust="0"/>
  </p:normalViewPr>
  <p:slideViewPr>
    <p:cSldViewPr snapToGrid="0" snapToObjects="1"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2F972-7E30-8247-A210-3F6D1657B454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4572-F362-4043-B3D9-130BBB1C2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5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4AEE5-8286-4330-8A14-C14670991C3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239"/>
            <a:ext cx="4984750" cy="444293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684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1FCD6-7645-401A-A28D-52A6F3F6ED4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239"/>
            <a:ext cx="4984750" cy="444293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755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5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3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4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49EF-2DFA-40F9-945D-24B4A915E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6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9660-7C68-44F9-A00E-CA3F96A41C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2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0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4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9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7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5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DBECE-603E-0F4B-9386-3E3B630E6CE7}" type="datetimeFigureOut">
              <a:rPr lang="en-US" smtClean="0"/>
              <a:t>5/19/2015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C2B1-FE2D-AD47-8AC7-52C0F0DA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8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hristianity.about.com/od/faqhelpdesk/f/whatiscommunion.ht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UaiYNF5uch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749716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B050"/>
                </a:solidFill>
              </a:rPr>
              <a:t>Peer Assess - Baptism</a:t>
            </a:r>
            <a:endParaRPr lang="en-GB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9994"/>
            <a:ext cx="5940152" cy="59470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WWW</a:t>
            </a:r>
          </a:p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 have completed ………bullet points from the success criteria. </a:t>
            </a:r>
          </a:p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 have used……key words. </a:t>
            </a:r>
          </a:p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 have explained why baptism is important to Christians.</a:t>
            </a:r>
          </a:p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 have answered the superstar question. </a:t>
            </a:r>
          </a:p>
          <a:p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EBI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haven’t they done from the list above? 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My Improvement: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84168" y="2420888"/>
            <a:ext cx="3059832" cy="447614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Success Criteria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Baptism is a sacrament of………this means………..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Christians usually get baptised when…………but can choose to be baptised when…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Some of the things that take place during baptism are…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Baptism is important to Christians because…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4858" y="0"/>
            <a:ext cx="2411760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Baptism</a:t>
            </a:r>
            <a:endParaRPr lang="en-GB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Initiation</a:t>
            </a:r>
          </a:p>
          <a:p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John the Baptist</a:t>
            </a:r>
          </a:p>
          <a:p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Water</a:t>
            </a:r>
          </a:p>
          <a:p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Godparents</a:t>
            </a:r>
          </a:p>
          <a:p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Chrism</a:t>
            </a:r>
            <a:endParaRPr lang="en-GB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Passover and the Last </a:t>
            </a:r>
            <a:r>
              <a:rPr lang="en-GB" dirty="0"/>
              <a:t>S</a:t>
            </a:r>
            <a:r>
              <a:rPr lang="en-GB" dirty="0" smtClean="0"/>
              <a:t>upper</a:t>
            </a: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457200" y="1417638"/>
            <a:ext cx="475164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Jesus was a Jew and so would have celebrated </a:t>
            </a:r>
            <a:r>
              <a:rPr lang="en-GB" sz="2000" u="sng" dirty="0">
                <a:latin typeface="Comic Sans MS" pitchFamily="66" charset="0"/>
              </a:rPr>
              <a:t>Passover</a:t>
            </a:r>
            <a:r>
              <a:rPr lang="en-GB" sz="2000" dirty="0">
                <a:latin typeface="Comic Sans MS" pitchFamily="66" charset="0"/>
              </a:rPr>
              <a:t> every year just as all the other Jews would have done and still do today.</a:t>
            </a:r>
          </a:p>
          <a:p>
            <a:r>
              <a:rPr lang="en-GB" sz="2000" dirty="0">
                <a:latin typeface="Comic Sans MS" pitchFamily="66" charset="0"/>
              </a:rPr>
              <a:t>An important part of the meal is the flat bread called Matzoh &amp; the </a:t>
            </a:r>
            <a:r>
              <a:rPr lang="en-GB" sz="2000" dirty="0" smtClean="0">
                <a:latin typeface="Comic Sans MS" pitchFamily="66" charset="0"/>
              </a:rPr>
              <a:t>red </a:t>
            </a:r>
            <a:r>
              <a:rPr lang="en-GB" sz="2000" dirty="0">
                <a:latin typeface="Comic Sans MS" pitchFamily="66" charset="0"/>
              </a:rPr>
              <a:t>wine.</a:t>
            </a:r>
          </a:p>
          <a:p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Jesus took these two things and gave them a completely different meaning.</a:t>
            </a:r>
          </a:p>
          <a:p>
            <a:r>
              <a:rPr lang="en-GB" sz="2000" dirty="0">
                <a:latin typeface="Comic Sans MS" pitchFamily="66" charset="0"/>
              </a:rPr>
              <a:t>He took the </a:t>
            </a:r>
            <a:r>
              <a:rPr lang="en-GB" sz="2000" u="sng" dirty="0">
                <a:latin typeface="Comic Sans MS" pitchFamily="66" charset="0"/>
              </a:rPr>
              <a:t>Matzoh</a:t>
            </a:r>
            <a:r>
              <a:rPr lang="en-GB" sz="2000" dirty="0">
                <a:latin typeface="Comic Sans MS" pitchFamily="66" charset="0"/>
              </a:rPr>
              <a:t>, blessed it and gave it to his friends. </a:t>
            </a:r>
            <a:endParaRPr lang="en-GB" sz="2000" b="1" dirty="0">
              <a:latin typeface="Comic Sans MS" pitchFamily="66" charset="0"/>
            </a:endParaRPr>
          </a:p>
          <a:p>
            <a:endParaRPr lang="en-GB" sz="2000" b="1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Then he took the red wine, blessed it and shared it among his friends. </a:t>
            </a:r>
            <a:endParaRPr lang="en-GB" sz="2000" b="1" dirty="0">
              <a:latin typeface="Comic Sans MS" pitchFamily="66" charset="0"/>
            </a:endParaRPr>
          </a:p>
          <a:p>
            <a:endParaRPr lang="en-GB" sz="1800" b="1" dirty="0"/>
          </a:p>
        </p:txBody>
      </p:sp>
      <p:sp>
        <p:nvSpPr>
          <p:cNvPr id="6" name="Comment 3"/>
          <p:cNvSpPr>
            <a:spLocks noChangeArrowheads="1"/>
          </p:cNvSpPr>
          <p:nvPr/>
        </p:nvSpPr>
        <p:spPr bwMode="auto">
          <a:xfrm>
            <a:off x="5697188" y="2244927"/>
            <a:ext cx="2673350" cy="2862322"/>
          </a:xfrm>
          <a:prstGeom prst="rect">
            <a:avLst/>
          </a:prstGeom>
          <a:solidFill>
            <a:srgbClr val="FCFF91">
              <a:alpha val="48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Last Supper</a:t>
            </a:r>
            <a:r>
              <a:rPr lang="en-GB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     The first </a:t>
            </a:r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ever </a:t>
            </a:r>
            <a:r>
              <a:rPr lang="en-GB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Eucharist</a:t>
            </a:r>
            <a:endParaRPr lang="en-GB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happens </a:t>
            </a:r>
            <a:r>
              <a:rPr lang="en-GB" sz="4400" kern="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" action="ppaction://noaction"/>
              </a:rPr>
              <a:t>t</a:t>
            </a:r>
            <a:r>
              <a:rPr lang="en-GB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" action="ppaction://noaction"/>
              </a:rPr>
              <a:t>oday</a:t>
            </a:r>
            <a:r>
              <a:rPr lang="en-GB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86497" y="1628775"/>
            <a:ext cx="509669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latin typeface="Comic Sans MS" pitchFamily="66" charset="0"/>
              </a:rPr>
              <a:t>During the service all share in the bread and the wine. </a:t>
            </a:r>
            <a:endParaRPr lang="en-US" sz="2400" u="sng" dirty="0" smtClean="0">
              <a:latin typeface="Comic Sans MS" pitchFamily="66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This is a reminder to Christians of the Last Supper, when Jesus ate with his disciples for the last time, before he was arrested and put to death. </a:t>
            </a:r>
          </a:p>
          <a:p>
            <a:endParaRPr lang="en-US" sz="2400" dirty="0"/>
          </a:p>
          <a:p>
            <a:endParaRPr lang="en-GB" sz="1800" dirty="0"/>
          </a:p>
        </p:txBody>
      </p:sp>
      <p:pic>
        <p:nvPicPr>
          <p:cNvPr id="29699" name="Picture 21" descr="eucharist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10" y="2101710"/>
            <a:ext cx="4148190" cy="38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34778" y="5202195"/>
            <a:ext cx="4670854" cy="15198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Christians share bread and wine as Jesus did with the disciples and through this they feel part of the last supper.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79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1881"/>
            <a:ext cx="8229600" cy="1143000"/>
          </a:xfrm>
        </p:spPr>
        <p:txBody>
          <a:bodyPr/>
          <a:lstStyle/>
          <a:p>
            <a:r>
              <a:rPr lang="en-GB" dirty="0" smtClean="0"/>
              <a:t>Alan the Alien and the Eucharist</a:t>
            </a:r>
          </a:p>
        </p:txBody>
      </p:sp>
      <p:pic>
        <p:nvPicPr>
          <p:cNvPr id="31746" name="Picture 5" descr="al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9012" y="4005263"/>
            <a:ext cx="18049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68314" y="1272208"/>
            <a:ext cx="847964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Comic Sans MS" pitchFamily="66" charset="0"/>
              </a:rPr>
              <a:t>Your task it to </a:t>
            </a:r>
            <a:r>
              <a:rPr lang="en-GB" sz="2000" b="1" dirty="0">
                <a:latin typeface="Comic Sans MS" pitchFamily="66" charset="0"/>
              </a:rPr>
              <a:t>explain </a:t>
            </a:r>
            <a:r>
              <a:rPr lang="en-GB" sz="2000" dirty="0">
                <a:latin typeface="Comic Sans MS" pitchFamily="66" charset="0"/>
              </a:rPr>
              <a:t>what the Eucharist is to Alan the Alien. </a:t>
            </a:r>
            <a:endParaRPr lang="en-GB" sz="20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omic Sans MS" pitchFamily="66" charset="0"/>
              </a:rPr>
              <a:t>You </a:t>
            </a:r>
            <a:r>
              <a:rPr lang="en-GB" sz="2000" dirty="0">
                <a:latin typeface="Comic Sans MS" pitchFamily="66" charset="0"/>
              </a:rPr>
              <a:t>must include </a:t>
            </a:r>
            <a:r>
              <a:rPr lang="en-GB" sz="2000" dirty="0" smtClean="0">
                <a:latin typeface="Comic Sans MS" pitchFamily="66" charset="0"/>
              </a:rPr>
              <a:t>all </a:t>
            </a:r>
            <a:r>
              <a:rPr lang="en-GB" sz="2000" dirty="0">
                <a:latin typeface="Comic Sans MS" pitchFamily="66" charset="0"/>
              </a:rPr>
              <a:t>of the </a:t>
            </a:r>
            <a:r>
              <a:rPr lang="en-GB" sz="2000" dirty="0" smtClean="0">
                <a:latin typeface="Comic Sans MS" pitchFamily="66" charset="0"/>
              </a:rPr>
              <a:t>words!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217318" y="2379851"/>
            <a:ext cx="302418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u="sng" dirty="0"/>
              <a:t>Words to help you</a:t>
            </a:r>
            <a:r>
              <a:rPr lang="en-GB" sz="2400" u="sng" dirty="0" smtClean="0"/>
              <a:t>:</a:t>
            </a:r>
          </a:p>
          <a:p>
            <a:endParaRPr lang="en-GB" sz="2400" u="sng" dirty="0"/>
          </a:p>
          <a:p>
            <a:r>
              <a:rPr lang="en-GB" sz="2400" dirty="0"/>
              <a:t>Beliefs</a:t>
            </a:r>
          </a:p>
          <a:p>
            <a:r>
              <a:rPr lang="en-GB" sz="2400" dirty="0"/>
              <a:t>Bread </a:t>
            </a:r>
            <a:r>
              <a:rPr lang="en-GB" sz="2400" dirty="0" smtClean="0"/>
              <a:t>and </a:t>
            </a:r>
            <a:r>
              <a:rPr lang="en-GB" sz="2400" dirty="0"/>
              <a:t>w</a:t>
            </a:r>
            <a:r>
              <a:rPr lang="en-GB" sz="2400" dirty="0" smtClean="0"/>
              <a:t>ine</a:t>
            </a:r>
            <a:endParaRPr lang="en-GB" sz="2400" dirty="0"/>
          </a:p>
          <a:p>
            <a:r>
              <a:rPr lang="en-GB" sz="2400" dirty="0"/>
              <a:t>Eucharist</a:t>
            </a:r>
          </a:p>
          <a:p>
            <a:r>
              <a:rPr lang="en-GB" sz="2400" dirty="0"/>
              <a:t>Passover</a:t>
            </a:r>
          </a:p>
          <a:p>
            <a:r>
              <a:rPr lang="en-GB" sz="2400" dirty="0"/>
              <a:t>Last Supper</a:t>
            </a:r>
          </a:p>
          <a:p>
            <a:r>
              <a:rPr lang="en-GB" sz="2400" dirty="0"/>
              <a:t>Jesus</a:t>
            </a:r>
          </a:p>
          <a:p>
            <a:r>
              <a:rPr lang="en-GB" sz="2400" dirty="0"/>
              <a:t>Reminder</a:t>
            </a:r>
          </a:p>
          <a:p>
            <a:r>
              <a:rPr lang="en-GB" sz="2400" dirty="0"/>
              <a:t>Jewish</a:t>
            </a:r>
          </a:p>
          <a:p>
            <a:endParaRPr lang="en-GB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77805" y="2311779"/>
            <a:ext cx="3978654" cy="44012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Comic Sans MS"/>
                <a:cs typeface="Comic Sans MS"/>
              </a:rPr>
              <a:t>Dear Alan,</a:t>
            </a:r>
          </a:p>
          <a:p>
            <a:pPr>
              <a:spcBef>
                <a:spcPct val="50000"/>
              </a:spcBef>
            </a:pPr>
            <a:endParaRPr lang="en-GB" sz="2000" dirty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omic Sans MS"/>
                <a:cs typeface="Comic Sans MS"/>
              </a:rPr>
              <a:t>I know you are from another </a:t>
            </a:r>
            <a:r>
              <a:rPr lang="en-GB" sz="2000" smtClean="0">
                <a:latin typeface="Comic Sans MS"/>
                <a:cs typeface="Comic Sans MS"/>
              </a:rPr>
              <a:t>planet so you </a:t>
            </a:r>
            <a:r>
              <a:rPr lang="en-GB" sz="2000" dirty="0" smtClean="0">
                <a:latin typeface="Comic Sans MS"/>
                <a:cs typeface="Comic Sans MS"/>
              </a:rPr>
              <a:t>probably do not know much about </a:t>
            </a:r>
            <a:r>
              <a:rPr lang="en-GB" sz="2000" smtClean="0">
                <a:latin typeface="Comic Sans MS"/>
                <a:cs typeface="Comic Sans MS"/>
              </a:rPr>
              <a:t>the sacraments </a:t>
            </a:r>
            <a:r>
              <a:rPr lang="en-GB" sz="2000" dirty="0" smtClean="0">
                <a:latin typeface="Comic Sans MS"/>
                <a:cs typeface="Comic Sans MS"/>
              </a:rPr>
              <a:t>but…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omic Sans MS"/>
                <a:cs typeface="Comic Sans MS"/>
              </a:rPr>
              <a:t>In the Eucharist….</a:t>
            </a:r>
          </a:p>
          <a:p>
            <a:pPr>
              <a:spcBef>
                <a:spcPct val="50000"/>
              </a:spcBef>
            </a:pPr>
            <a:endParaRPr lang="en-GB" sz="2000" dirty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omic Sans MS"/>
                <a:cs typeface="Comic Sans MS"/>
              </a:rPr>
              <a:t>I think this is important to Christians because…</a:t>
            </a:r>
          </a:p>
        </p:txBody>
      </p:sp>
    </p:spTree>
    <p:extLst>
      <p:ext uri="{BB962C8B-B14F-4D97-AF65-F5344CB8AC3E}">
        <p14:creationId xmlns:p14="http://schemas.microsoft.com/office/powerpoint/2010/main" val="19133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Give the sacrament of Eucharist a mark out of 10 for its </a:t>
            </a:r>
            <a:r>
              <a:rPr lang="en-GB" b="1" dirty="0"/>
              <a:t>importance</a:t>
            </a:r>
            <a:r>
              <a:rPr lang="en-GB" dirty="0"/>
              <a:t> to Christians.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On your post it note – explain why you given it that number.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543" r="10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37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8" y="2672442"/>
            <a:ext cx="4849585" cy="2993571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0000"/>
                </a:solidFill>
              </a:rPr>
              <a:t>Why are these things important to Christians?</a:t>
            </a:r>
          </a:p>
          <a:p>
            <a:r>
              <a:rPr lang="en-GB" sz="3600" b="1" dirty="0" smtClean="0">
                <a:solidFill>
                  <a:srgbClr val="000000"/>
                </a:solidFill>
              </a:rPr>
              <a:t>Give 2 reasons for your point of view.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968" y="2266950"/>
            <a:ext cx="3784600" cy="3810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199" y="52215"/>
            <a:ext cx="8340811" cy="190587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>
                <a:latin typeface="Comic Sans MS" pitchFamily="66" charset="0"/>
              </a:rPr>
              <a:t>Initiation and The Eucharist</a:t>
            </a:r>
          </a:p>
          <a:p>
            <a:endParaRPr lang="en-GB" sz="3200" u="sng" dirty="0" smtClean="0">
              <a:latin typeface="Comic Sans MS" pitchFamily="66" charset="0"/>
            </a:endParaRPr>
          </a:p>
          <a:p>
            <a:r>
              <a:rPr lang="en-GB" sz="3200" u="sng" dirty="0" smtClean="0">
                <a:latin typeface="Comic Sans MS" pitchFamily="66" charset="0"/>
              </a:rPr>
              <a:t>Eucharist = Thanksgiving </a:t>
            </a:r>
            <a:endParaRPr lang="en-GB" sz="3200" u="sng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18851"/>
            <a:ext cx="3058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Starter: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39914" cy="452596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itchFamily="66" charset="0"/>
              </a:rPr>
              <a:t>ALL</a:t>
            </a:r>
            <a:r>
              <a:rPr lang="en-GB" dirty="0" smtClean="0">
                <a:latin typeface="Comic Sans MS" pitchFamily="66" charset="0"/>
              </a:rPr>
              <a:t>: To be able to explain what the Liturgist of the Eucharist is and why it is important to Christians  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itchFamily="66" charset="0"/>
              </a:rPr>
              <a:t>MOST</a:t>
            </a:r>
            <a:r>
              <a:rPr lang="en-GB" dirty="0" smtClean="0">
                <a:latin typeface="Comic Sans MS" pitchFamily="66" charset="0"/>
              </a:rPr>
              <a:t>: To be able to evaluate the differences between Jesus’ last supper and the Passover in Exodus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4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pope-Eucharis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29" y="259492"/>
            <a:ext cx="3994062" cy="26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249698"/>
            <a:ext cx="8970039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What does the priest say? What does he do?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24317" y="2996280"/>
            <a:ext cx="257" cy="1184769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7664" y="4386772"/>
            <a:ext cx="3672791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happens at mass?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Transubstantiation = 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4890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The </a:t>
            </a:r>
            <a:r>
              <a:rPr lang="en-GB" dirty="0">
                <a:latin typeface="Comic Sans MS" pitchFamily="66" charset="0"/>
              </a:rPr>
              <a:t>change that takes place during the sacrament of </a:t>
            </a:r>
            <a:r>
              <a:rPr lang="en-GB" dirty="0">
                <a:latin typeface="Comic Sans MS" pitchFamily="66" charset="0"/>
                <a:hlinkClick r:id="rId2"/>
              </a:rPr>
              <a:t>Holy Communion</a:t>
            </a:r>
            <a:r>
              <a:rPr lang="en-GB" dirty="0">
                <a:latin typeface="Comic Sans MS" pitchFamily="66" charset="0"/>
              </a:rPr>
              <a:t> (Eucharist). This change involves the </a:t>
            </a:r>
            <a:r>
              <a:rPr lang="en-GB" dirty="0" smtClean="0">
                <a:latin typeface="Comic Sans MS" pitchFamily="66" charset="0"/>
              </a:rPr>
              <a:t>bread and wine becoming the body and blood of Christ.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38" y="3472250"/>
            <a:ext cx="4520593" cy="32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41582"/>
            <a:ext cx="2928551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Catholics believe that It has actually become the body and blood of Christ – this is why we have a Tabernacle for any left over hosts. </a:t>
            </a:r>
          </a:p>
          <a:p>
            <a:r>
              <a:rPr lang="en-GB" sz="2000" dirty="0" smtClean="0">
                <a:latin typeface="Comic Sans MS" pitchFamily="66" charset="0"/>
              </a:rPr>
              <a:t>(RESPECT) </a:t>
            </a:r>
          </a:p>
        </p:txBody>
      </p:sp>
    </p:spTree>
    <p:extLst>
      <p:ext uri="{BB962C8B-B14F-4D97-AF65-F5344CB8AC3E}">
        <p14:creationId xmlns:p14="http://schemas.microsoft.com/office/powerpoint/2010/main" val="165533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2" descr="data:image/jpeg;base64,/9j/4AAQSkZJRgABAQAAAQABAAD/2wCEAAkGBxQTEhUUExQVFRQXGBUYFxgYFxcUFxgVFxUXFxcYFRcYHCggGBolHBQVITEhJSkrLi4uFx8zODMsNygtLiwBCgoKDg0OGxAQGiwkHyQsLCwsLCwsLCwsLCwsLCwsLCwsLCwsLCwsLCwsLCwsLCwsLC0sLCwsLCwsLCwsLCwrLP/AABEIAOQA3QMBIgACEQEDEQH/xAAbAAACAwEBAQAAAAAAAAAAAAACAwEEBQAGB//EAEEQAAEDAgMFBAgEBQIGAwAAAAEAAhEDIRIxQQQFUWGBBiJxkRMyQqGxwdHwUmKSsiNyouHxgtIVM0Nzs8IUFiT/xAAaAQADAQEBAQAAAAAAAAAAAAAAAQIDBAUG/8QAJhEAAgICAgMAAgIDAQAAAAAAAAECEQMhEjEEQVETYSMyIkKBBf/aAAwDAQACEQMRAD8A+suF/v3JZEqw5DC8WS2diYoBQAjARBqRVgYV2FBU2gNMXJIJgAmw1t4oG7cwxBxYnYbaHmNOqpWKxrlzWphK5qLAAhCWJpUSpY7YrAocOac4peGc+g+qAAFS1hy5JdesQLkScgNU+qy3VvxCq7bQdja8AugOBAIHrRBufy+9MPYbatsViOU/eaaD0PNU6WzltIg5y4/rqFwHkVfLUlY2RhUhqjKxyTAUCsFdhUypQkFsEhdhRJNethgXJOQEdcyAmFjGtUFiVT21pJF8QElpBDvI5+IkJtOpiAOhTa0FsgtQBqcQuCEgsVhQ4U1x5JV/uVVhZbcgcjd81EKH2QgQuCIBQSkUU9ur4XUoAJc8MuLgFriY4HuhJqV++9tNrS9jWl0i5xSQ0EERlM8wh3r61D/vD/x1EDAKW0V3uMB7WOHPACHAcSLfqCaLpUaqKUoOkT/nqjARRBziuC4qAEn2BESUSU2pHskyTFxeNLkcErbNuFNjnua4NaCT6unVPiBl9o9/+h/h04dVMG/qsGYLouSdByvz8XtO8K76gx1334PLR4ANgLqwdUrF3tVXF0ZwJ+AED6L0Tez9P0cvkkX1npH+VNtvRuoqK2Y7NqrUxiZVeQLw52Jpvq1x/uvabg3sNqp4wIcDDmzMGNDqDovFbw2N1AySSw8c28CCbwmbg251DaG3JbUIY8WMz6p8QY96SfpjnC42j6IWnJQyYRCr+V39P1UsfJNiPGPkVVHNYMIlIXFIZEKjttcM7z2Asb7UgkE6gEZXGvRX3LP2xwc9tHOQXuH5RZs+JI/SnYLsjaazWsdUrMADb6OJGkc5MQrVCoTYgNiMjIi9shlHwWDvMmrsTwLvpnC8c6bgHHyGJbrHjQg5T8rqrKcaQ4ocS5xKBIkIuKWXKUBcmBbebqC5Q8KQ1JrYjiVEogFBQxgoXsBzE+9GUAzhJdASEUqCFKNgCSolc5q5qkZV25x9GSMwR+nEMX9MrL3wC7YqwJAEuwnTCKks6Zea16wcD3SBPKbqrvLYnVab6ZeO8LGMjmPenZS0eF3bslSpUIY4tcGi+LvRrB0J5K83Z9paGsNR4c9waJcZAIdJvJHq2g66LMbtrqFYtcIIJDuM2EHiJBI8VoV96lzmODRDXMg4hiMAyQJyM5JKkqZs0ytt27azKbi82uCMRM84Oelyp3cG+n2abgvZ56dJjy8F2+97Yu6O8JFtIzVzsruyq+sKpADKchpMXddstHAAnzSq3Y3qOz1G1VSKlS5j/wDOM7d6p9+a1gb9FVipxb99E+m3j1VM59DA5diS5RBTsKDJSxSbiLg0BxEEwJPCTqEaFAkcyk0SQACbuIABOl+KGlRa0Q1obrAEfBMhQ4KrYUQQluEJgXEK0IU7JDhUuCiEAXnZqJQuddQSm2SkS5RKAlV9q2wU4JFiY66eaRSLTkMpLtpaGhxIaDBuYzv80ZdaZkfeqVgMmUwjoqpcZsmtJSTBoB6lq4qJUNlUC+9vI80qrtLWgmoQ2NSQAfAlYnabf5pO9FSg1SJJzwNOUzaTzt7gvM/8OrVpfUc5x4YtTpiNh0WkMae5MajJ9Iub/o7NtFdppVR6V3dLYdBMWcHRAIjqsGsK1Imm4HO40nQ/3W92c3ZTgun+IDmdOV8v8K/vMPOYB4Oy/uDySyV2jWFrTPFvOGC7XPkF9L7JU2t2SmWkkEFxJ1cSZ6fRfOd5swkTfw55x5otk3zX2RzcDsVIwcDrscHa8W9IWmLDzhaMs+Smkz600T4fFOIWNuHtBS2pkslrh6zHWc3TqOY9y1HPWUk1pkLfRBUtKFqkFQWNhChBUYvLW/BNsVDgVDxKqUttY4w108IyPgcj0VfZd4l9RzIADJv4OLR+0+ar0JJ2aEIkoPUymmDRL0sri5AUcg4lt5zQ4kuq+5UByL2JJhuKo71c3CA+QCfWzDToXclbJQPaHCCJCfIdM8jWr16dUNGF4ZTHrSRAiSDIIOXRWN170IIfAYMeB9OS4Q72xORv5DMrTq7rABwGLRDpIAnIEeqOhXn977EMhiFQXcCMmnXELEdUrZqkmj3CMrI3LvL0rG44FQsDo4ggXHVahcn0ZNPoQ511S3tvUUW2vUPqj/2dy+KsbVXDAXHwA1J0AXnXsc8lxgm55Hl/LoPNZ8W06NYRvbFbLRxy596jjiLtTGluQWhXeGtgZ90yOEjJZ/pQG93SeRyFufrFM2lwjEM4bP6rft96nx8jtxl2b/o47I1z8WJzSA4HCRfCREyOZVbbmuM4alhniANukeSOpVjFH3KzNqq5nl9ldE2i4wtmVvIyCRldoJzcdSfMeF+Cq7R36Xhl4OE/GR0Rbyqwxg4/DM+cn3pWzEGm5vtAe4jFHniXpYsajGkeP5GRym2duyu9rw6m4teBiaQbyLEXz8Nbr6b2X38NpYQ6G1mesNCPxN5ctD0XyTZq+BzTwfHR0T+4+S9IajqNRlelmL8nA5hw1BFis8uFTj+yYT4v9H1FzkBddU937c2tTbUYbPEjiOIPMZJ9euxjS97g1ozJsF5TTujt9WWhkvOdot4w4skYabMZacn1D6jSOAiY5qpvDtcYPoWhrBM1KgOQzLWfM+Sy6VN9R7a1WXF7ogCTIENEAcAtJY5QimwxtSY11Taaoa7EGgPbDGtAAnuySbnhc6r0u4202TTpCW5ufNiSScLfyiTf+6Tsu7pEvsDkwRYfmPHwjqtOk0CwU8vpUq6RYK4FAVAclZIYUwgcbKcSYHVCZKEFNeULSl7BAFCUTigxIAmV5HtHXLariNO70LWkjzPuXrWleP7TNmtH4n0/Ihs/NNG2FXLZeqOLGNwziYKYETOeExxsT5rTobzIj0uX4xp/ONPEW8FhV9osD+Zv/kCtUtqEYbR9/RdDSfZbhaI27eYqO7gLwPVjLxnnymw5oK1eo0XhvAD58fOOSzNpp+jfLLAk2BgTwMZg+4hMO1yAHcJa7jyPAj5KE0lRqoVVDdnMt8XO+DUD69j/ACs/e4KNl9Qcy76fJJ2h8EmMmW4S1ziPeVwY3/LY1uQyrU9bmPhP0WXt7u6eYjqD9D7k3aNp+XvA/wBxWVtW1kvY3i4GOQuSegXdGLyTpBlmsUG2VN7Ol4b08yG/ApdKp/Etrb5j3wuc4Oqk/dmk/wC1Ke7CQ4C4Mleuj51sRVP/ADOUH4/QLao1xhxGoWWtqCPDULBrVJL+bSfeP9ymgDUwNyECbxpkEJgz1nZjtE6mXspsNVpuJ7jWvEC+ZwkcpsLJm/N5VXlvpakyYDWjCxpdlDczrcklVaFUUwGsbAgXWfvCqXPZxDgeocAPi4dFP4YJ8q2X+STVGk/+IAyY7zQRxBcNOufit3s1thftWEeowPP+pxj5rA3c2ak8JPQC/wC4eS3uxNCHOd+U+8hcHmu5JHoeJj/icmexLUQN0AKYwFcVFsJzUOFGSoCpk2DK4dVJapCAYT80Epj2pT1PsQLnIZU4Us5pDQQK852kZ/Gpn7sHfQL0TQsnfuxOeWOb7BMgCSZEWVxezXG6kec3hWinPAtnoZ+Se+uCTwN1lb3qFgDXtcLzDgWggTYHxKrbDtndh021ubZXjLIqpTa2juikzZr1gWu5R54goOQvkfdZVW12xAM5ZXJ5QiqVMLTNuA4DnzKhtjqjQon+Gzxv1c6Piq+11O8OBHzBQbPVmk0nUOPVryR8lU3jtEOaACTFgMzn/Zc2NP8AJSMlVtszq1fKch8gB8WqiyrirYr2a4ybaRYaDvLRqbKG3eRjzgZN1vo4+4czE5lA96q7g0D9Tp4/knqvf8fE8cd9nj+ZmWWeukFsLcRceI/c4AfsKKqE7c1Pu31Lf6W4vi4qNsp+5dCOJmP7R/kePIg/JFu2phA8PoETm/xB4O94SNnFh1+JU+yvRsemNhPIINldjc53stdTaP8ATicfkVnudAgZwZzsNYnX6ha+42fwDObnn4YbeBBTuwNHd5hrjrhd+0n4FvkvU9kKcBxj8I/dPyXk91B1Vz8LXlpnvNYXAAkRwGUar3vZ7ZTTp94QSZgxIFgJg52J6rx88uU2e4koYVE1JTaaUExoi6xMDi9CHSicoaECDBRASl4UYVIRL3JbiiqZpJU+xo4lCQOqJLKTGELIKr1IqdVBgpoCntuzsqtwPaHNOh48eR5ryu2dlqtMl1A42cJAqN8Dk7w8PFe1w80bGSqXwuORw6Pm42t7XYXOAcLOBlrgebTqEranWBJknKPkMyV57b6p9KXHWpWk8y/n4p1Iu0eIOcQw+B5W0K7F4V7sl/8ApV/rs2aO0hrGtM4higZmCTwNs9eCJlQkiTfKAe8Yvd2QAzsPeROVs9Ei7iOYac/E/wCfkrWz1RGL2BrF7GB0k2A15yV14fGx49pbPPzeTPI9lza2hrJNy7ICwt8hJ8+Jk4jT/DqHUvjrAN/1BN3htebnWtYZw3QfevgEjZHfwqZPtOc89Ji3gwLZ9mJs7qpy0c8Z/qLR7gEja2mTOcpGyb6FMBoZjhrQTiwgG5PsmblM2je9KpBgsdlcSDHNsnTgnaoRk1f+Y3/V+0pGzkQZ4nlqclbfBe0tMgTNnDMHiBxVOhSc+QLDEZccgPmeSzb2NLQwNBmPVEX1LtB4CZ8lv9ndmx+iZlignwccR+JWDUju025ZdPaJ5nNe57E7FNUui1MAcLxhEHwD/IKMkuMWy8ceUkj2ez0GsaGsaGtGQaAAB4BNpjippvTHheKz0yaYnwTCgY1E2n4piIIlQByTYUBiBHMUwoLUQHj99FaEc9qWGpr0h1XQKH2NBOYkVWhPeUklDYJHMpiEtzLpzX8Et6EMEFeZ7W75rUnRTkNBaCROrZB85HRelWb2j2aGekGbLu5sOY6TPmmXF7PlFOpie8OuS5zoORxd4jqCfIKauyvp3u6nmHAd4Dg+MvGI8F6x25tmqkODQ151YcJ6Ad33aIv+ACBhquHCQ034g934L0cXlQcUmcOTx5cnR5GjWbwmeJLp8REe5XK1WwnS8azHPKAbcJOptqV+zNWcQdSJ4uxt+DCPeqO19ndqIt6M8O/H7gFuvIx/TB4J/DEqu9I4z6jLu5n2W/PotJlOQwaikCbTdwE6fnKnaNxV208DKRdnJBY4l2vquzJTauz7S09yhVuACfRkkR4iOCpZIfRPHL4U/wD4hFsMgaixHPw8VSpAWm/1j4K9U3btTjelXdwljz8s0VPcW0n/AKLh/MWs/cQpeSP0Fjk/QvZ2A+0CQDAyzGgsqdKtDXCcnH5LWb2U2o5CkJj1nk30AwAgq5Q7EOJ/jVm53bTbI/qIPuUy8iC3ZawT+GDu6x9Jq71eTc56kA+AC1Nh2uoTDMUkzAEmB8OJW7T7PbPT9aXnI43W4ZNw281ZoUm1KtOiwAMJLngDCMLb3iM7DLVcfkeTGa4xO3xcLg3KR6fs3TqehYajpcYPGBA1Wv6Py80mjACY1y41RpLbLFEDw9yKo8ZKqXXunMd1VWRRzHIwltMSja5CGwiVAKIkIZVWICq6+aSmVj8UtrYKzfY0GEDk1xVUuvqhjQQCF4RA6JbzdOwOnyUVmB7SHXkEHwIj4KHFMabFMZ4TZqUF1NwktcW6AyDAva2vVW6WGxDi0umQ1xEcJxAzbnol787u0uEQHta7r6p/b70oG4g2tOY5m2sX8mrlp86ujof9bNEUnXioO7JJwtIjKRe+aJtKoMsJ4eu3FeLBttdVWwxpcWcA5szcgH8OUX4dFc2QOMTnyi3K3O+viVKlNK2yZJXRAp1IFqd/zR0OIT/hQ3nhaRPP5Dnf3q/tNQAYRnadYjPrmsyrtuFowuZJc0EOi0kTAJtAm/JdMWyOw2YyLYM+fG0yNZ8b3ROo1BbExo1LQ830tIByUU6gxS2DBBtBHMAjnHmrlWHDE2wykzE2z456KMjkuhpL2UfQ1MjUuRPqsaMOecyTZLqNBEy53Bpe4iSMwGAIHNMmXS3OXG4AkmSbAAdLaZJNaoHglpEEwcLSBMTGF0RmCJHArL/Jyq9fSklXRFTCJgSBEEgAhxHEySAfgr3Zaniq1ahvAawTzlzv/VZJ18vd78l6TslTihi1c9552OEft96MTuTZc9QNlqawJbXqwx17roOUjCoYLqTUEwupvuhMAyxECufUCD0ohWmhMdAUYUFN9pRFytUITVclAmc0x7EpoCyZRJcVXurD2+aqusgaHzYJU+SbSHwQOF0UIXUN+NlzHz4lCTfkjA4JjPO9p2j0lJ3EPFsrQR81SpAgtgCxBnPgRN9PmtLtN6lM8HgeYOflHVZ/oTrpYC0zcTe9zf6wFjOKc7bN4t8URs0SIthYGvkXx4sj+azpngtzYgJt74KyHPeBmSbWMuMSDkc7acoWnu55IHdiwJFwRPGb6rOceTU/+fsJS9HbW7vvkRIEdBE/fPgs3ai1jWHCJdUaSbSQXEEE6rX3iJwmLDFJvYG2fyWVtlEvZTwgkiq2QBMXJMxkAZ8luk+0RFr2PZSa11gGgtcSBzI0jNW6bSKYkYYyvmPkPvmlV3S4gSSA0CCecx1V3aX2mL2tYxlb4qJ6QN2zC2m7HAC5BteXXBwjnAI5yq9Mklz8BbiLSA9sGGgDvNOUkkQforL6by42gaC1zmbaEGbZ5QMyV19nOow5Z26iZnIz1sAojUFwb79r0ac7WjPrkhpPj8P7he13LTwUKTeDRPiRJ95XjNuoizZkuc1uV7mL3m/zXvA2B4J4o0nQsjtIm6Yx90BJRAwVqYMAi6ZSCEJ1IeKEgslzUDm2T6psqm0Pgc1VCLjGQFMINndYBOYtUSxe0PCqB4n5plZyrh86LJ9lJFiq7RUy5MqJWNAy1RiJS61rqKTvvmjqgQeapCKbHSVZa1KkaBdVdF0DZm9oqOKjUjMQ79Jk+4FYOy5CHETbqfgvUVHaaHTl9leToMwOcyYwEgTqBdvmI81lmTpNG+PqjRpV6gPsv0tA06aDgn094FsYqbugkT1A+KoGpeOZPrCZkAktAgAzY/W17Z6veE6G8GbzouedxexuJcpb7o64hxt0zk8/MrPdtlHG6DY5ZyOVvnwHTQq0iXY2CbX5m/3ac3WKrbTie1uDukO7wmLQZuMxMGNbLojb96MuvQWybypNBv3icr5cMrzHw4Iam9WuIDWOPTW/Pn7lYcDiwtHOYsBx++IS6pDGYfa1OufhwWeR6uQ0lZWL6hEABvifAezebe7RVNpafaceY9UHO/MSCOidtFQ3ESRJgXk3gAiZ5R4KnWOsa8CJHEB1wLnyKxV8XJGsY7A2SkHbTRaAIDsXRkn4j3r2pK8t2Uo4q1SpoxoYPF0OPuDfNeqAXTjVRJy90Gwypc5RTRusrMGLDlZa7JV3GAnMQAx7xxSpm1ut0LmjRFhTENpW0T2OGlvJV2JrCtIsTRXcwKGsWJ/9q2ef+oP9I+TlNPtVQ4v/AE/3U8JfA5I2azearv8AvRZtXtTQIzf+lIf2hozm79PxT4MFJG5sx4qHvFz5LJHaKgBOJ3D1Skv7Q0PxO/SU+EvgXG+zTxpxv9/fBYbd+UdXH9LkTt/0fxO/SU+DHyj9L9UySVh792eHNqCwMMdwn2Sfh5K0zfdGfW/pd9EuvvbZ3tcxxJaZB7rpjiLWKmWNyVUXGaT7K7Kc5kgAGCTnGUaCyZRBlsWJiL6ak3kZE5LI2aqMRaHZeq7KRoY0+XNaLfTRNnA9Tli1jMDzC4JxadSN79mtQrlsgzY97gM4j+/FRXp+0yRlIzscrddclmDbHg96nnyz1F23yM9U+nvNziIY4kzESZGtiEQk4v8ARDiXmtDB+Y8NTOWfGOarPaXNc48dc7Z3OWirO3k45MJFyJk5AybC8eCDHVdEAN8YHs4pMZ2jTVRO5O2UlQXoQQJywlwI56ExFrlZ21Vg0TabReZ0FhNz4p21UiJNR3eGevsg3OtyAqm69opelx1XENaZaIcQ514JgRAWmLHy6KvjtnrNx7GaNJoPrGXP/mdc+Vh0WkHLGd2j2b8Z/Q/6Ih2k2f8AEf0u+i7OEvhzOabuzbZmuqPWGO0mzzOM/pd9EQ7SbMc3n9Dj8kcJfCeS+mqTNlZpvWE3tJs/4z+h/wBEwdpdnEfxDH8j/ojhL4HKP02CUdLVYju0+z/jP6HfRcO1Oz/id+go4S+A5L6boddNavOntTs+eJ8GR6h5fVMpdqtnPtu/QVcYS+EuSPAPdddiXVClrqo5xikFACmbPnPAT1098ISGN2gwcMZWOecQVXJUE24oSmxBl31UY0DiolMZYYQSLoT95pc+f3Clrs9UARPPyV/Yt7uZZ0kWgjlf768VnkqWuuscmGM+zbHmcdHoKe9wQNLggwbEZdNPCOCKjvNrTLSLYhzh1/j8QvNA8DC0tn2Zz2h2M3kZTeSOGS4MnjKHs64ZITLw3o0CJHq4ecSS6PEmEnaN8ESQCSTqIF+R0sLcgPHO2prmHDiOV9B8PFUy6/z1VYvFUlbFPNGLqrY2vtLnesTfzJ5pa5xQruhjUVSOOeRzdsNqIlACplUZ2TCkBcuQFnIgZGeR+P8AhBKKk65HER10+CYgWuUyhXT5IAZMiOo58U3YWzPT5quSr27zd3+n5rRCEO+qArlygZLc/P4JlR5ADRkRJ5mdeOahcmAtQ4LlyEAL0LSuXJ+wCLrrly5MCEVMX8/guXKGMEC4HNbFHugAEgDmeI581y5ef5beju8dKinvFkgGTItmT8fBZwXLlv439DLylUzlwXLl0nMwhmpXLkhHOK4LlyAJcoxQuXJMAnOv4x7xKGFy5WBLlf3SfW6fNcuVLsk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82" y="0"/>
            <a:ext cx="6479872" cy="668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1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05688"/>
            <a:ext cx="8229600" cy="2554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Catholics believe that It has actually become the body and blood of Christ – This is why we have a Tabernacle for any left over hosts. </a:t>
            </a:r>
          </a:p>
          <a:p>
            <a:r>
              <a:rPr lang="en-GB" sz="3200" dirty="0" smtClean="0">
                <a:latin typeface="Comic Sans MS" pitchFamily="66" charset="0"/>
              </a:rPr>
              <a:t>(RESPECT)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314989"/>
            <a:ext cx="3298610" cy="33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hQSERQUExQUFRQWGBQUFRQUFBUXFhQVFhQVFBUXFxQXHSYeFxkjGRUUHy8gIycpLCwsFR4xNTAqNSYrLCkBCQoKDgwOGg8PGikcHBwpLCkpKSkpKSwpLCksKSkpKSkpKSksLCkpLCkpKSwpKSkpKSkpKSkpKSwpKSkpLCwpKf/AABEIARkAswMBIgACEQEDEQH/xAAcAAABBAMBAAAAAAAAAAAAAAAFAgMEBgABBwj/xABAEAABAwIEAwYDBQYFBAMAAAABAAIRAwQFEiExQVFhBhMicYGRMqHRByOxwfAUQmJykuEkM1JT8RUlQ5MWgrL/xAAZAQACAwEAAAAAAAAAAAAAAAACAwABBAX/xAAjEQACAgIDAAMBAQEBAAAAAAAAAQIRAyESMUEEE1EiYTIj/9oADAMBAAIRAxEAPwDkPcDkEl1FvL5J8jdNlQIYNMcgpIthGw9gm8ql2xkwoXQyLCeA9kbwrCWEasaTzgKVaYbI2Riywstj6LPlyUtDYQXoLq4E3gxn9IT1tgLTp3bf6R9FbbHCwYkGUUo4WwGY/ssf2v0dSKtb9l2HdjP6G/RP0uzLAf8ALZ/Q36K3U7cBOdwFX2vwlIrtHAKcfAz/ANbPokVOzNOZ7tn9DforMLY8j7FbNE8vkUSySJRXGdnKX+1T/wDWz6Jqp2cpTIps/ob9FZu66LRpqfa09kpFOuOzVKP8tn9A+i1QwKm1p+6pz/I36K2m1nkotW06JkcjK4oo93hLNzTZP8o+iE3eDN/0N9Gj8l0Gthsygt3h/ROWdAcCijCmidB80w+xHIfNW65w3SYQx9gQjjlUiOCAdS2AG3zKYLOGvufqitzR3Q16cJcaE68z7u+qxbAWK6ZVDRd+f4pymyUlrZKK4bZ5uCopA8W5RXDcMJIMeqNWmCtMAj3VkssDEjKNOXJZsmWtIdGIrCcMlgzeUI1aWIaIT9rahoAjVE7HDC/U+FvPn0Cxf3klSG6irZCp286AGeAG5+iIW2CuPxHKOQ1KMW9q1mjRHM8T6qRAW7H8KPcnYp5fwH0sJpjgT5qWyi0bADyCdyrMi1xxQj0geTEreVLDUsNR8UVZGdQadwPZR62EMPCPJEixaDEEsUJdonJlcr4Q5uo1HTdQXUZ3VyyKBeYWH7aHosWT4vHcBqn+lWfZnooNexBR6rblpIO6YfSB1WOmuxiKhXw4zEKHWw2ArbWaDsECxd2XRNiyNFQxK20KrNWnqrfc2pPEfrggl1hrmyY0XQx7M8gSaaxTf2Y8li0cGK5EQU0ZwhhlP2uF5oViw3BiOCyzkkFHslYVYl/IDrxVqtbMNGnuo+H2UAD9BHLK0zEDYCJK5s7nJRRpWlYrDsPnxO2/H+yMMCSG8E6Grr4cSxqkIlKxTQltC00JF1fMosL6jg1o3J+Q6nonN0Ch8iEl7gN9BzK572i+1CCWW4bP+4+DB6N291RrjGHVHZ63idMh4c5zid414fJInmS0hyxtncrnFaNMZqlWmwc3PAUa57RUe6e+nVY8NEnKQdtT8lx6lXZB7uixzzvGZ79dSXQsdh7WVGsy3JzMBq1QclKHR921gZJg9ZQrNfgLikdhvu1FtRJFSswETLQczhGplrZhP4djNO41ohz6fGrBayf9Lc0F58hA58FwXHbxx8BlhcQ7uwRLabfgBA/fd8RnUrtnY/tVQu6DDSOUtAY6kRBploHhmMp5iN02MrBaD8LMiUshMAIV1Zh466wUBr0C0kHdWvKoGJWcjNxH4LF8jDa5LsdGfhVq1BBr+zB4Ky1WbzsVAdb6rDFjWVv/AKeBv/ZBr/UECI29FasSZPRVvFGtaN10McvwzzRVqgMmNAsSat1qYAhYtvJiC40cFDRv8kWw6kTx15QottdCpEcYRrD7aPPquP8AJnSNONbJ9uz3OgVitrYMbHv5obg9CXF3Bv8A+j/ZFyUfwMX8832wskqdGMalwkrM0LpiBVaqGNLnGGgEknYAbmVxntn25F04NYctJhcQc3xHaSPdHftd7TlrW21N2pGarHLZrT+K5J3kbiZ2Py06pOR3obHQVZfEAaUxyLhm9SERtL3vXEd27JliGMDnk/waDxHqq9Z1IBcQXPMMpMid+IA16e6mXNI0aIqVK1Rty8+Cmx0FjBu58aydg33SHBWGputD1P8AanvDKdOtS2EZXsjcA1Hkf20UN+N3LZZ39WJ1Heuyzx4x6pNxjl1VbFStWe3bV5yiYGwgLVjbg+EgE7gbTzCZ0Arb2Jr03NeHOmTxmc3k7mrJg14WlrwHCozVlUENcRvDiCA6DPug9a57kDw56Z2a7dh4ifwRXDLum9nhdBGpY4aQYPkeo8kpydWX7R2nsv2mFywTExwJJBB1a4HUEH3Vga5cVwq5dSqCpSdkIBLmE8NNpHib6rqmCYo6rTaagaHRJyOlp/MHoU/HkUkBJBkFaLZSAE4msAA39rld0PyPEIZcUlZsRoZmHmNR6IDW2XLzw4zNEHor93TVPxtmYmFd7qnuqpjbY23KbhYM0UvujyW0QfaarF0LM5ZsDpwWnbQeSttFuiB4VawAZny2VgpMMRzj5rjZnykacekHsLo5aLf4pd77fIKSClPblAaNgAPYQkErrY4cYpfglu2KzJFQrJTbz9fZNoqzg/a67dXv60EElxADNR4dI1HRQXWlFrmh4FWqZhlJ5bSaBwe6PEf5dkvtRQdb3d03UONR4Gupa85gZG2hCHYdWbTcXnkWg9SIOnLdZWMbRPbiVdz+6tqTGEjTuKXjIA18Rkjjqn6HZC7dUA7iqXluc5mkZcuhc4nYH36I99l1Fhe97h4i4DyaTJH4Lp9Sk3vBVIh+UszEkANJkSJjcaHccN0u60MhFdnEr/ALwBoLAA/RoJG4cBlLtg7YqBaV3iplcAx4B0PGN4PlK7Xi+HtrsyzGoOZo+IcRB0MiR5ErkvazAH0qsiAQ7KPF8YJJpvHKRuOBnmqjJXQzIk1aGsVY1zJGxAIPUH+6FU7VzGtqAiHEiDvpG48k7cB8ZYOhOh5wJGvWVfMH7PCpUoVDTaylSptOYAHv6hafCW7AN1menodqKE1yKzRxl9JoJh9MaBzNS3o4O+HTn6K0dl+18GWAsk65oIPp1VYBp0rgwPuHucxsmZaDlmSOcFT7jsy5vjpEOZpAG48krlGL/CUzs+DY+yvp8L/9B48i3mjQXCrHGrilGpJGnjBnTkRqPmup9j8f/aKZD5D2xIO8Rv1806GblopxLCVXbxkFw6lWQIJiTfG484+iD5UbimSDK/dUyq5f2okk7q03oJGiCVqGh5JeJUFIrT7TU6LFMqjU6n3WLXbM9By0e0QAd0ctG+Jn8zfxVVwYGZVut9Cw/wATT81zZKpGldB6om05UCahdlGY2o1y5+uRrD1e5wHqGjX3CklJIUZDzjjtU1Liq+oWmo9zi5rNGN1jU9ANkIoUC4j25meS6r2s+yUvq5rIgF2Zz6dV0NbLhq2oZ3LneHouemyq2NwaddhBb8QPLg5rhvzlZ2mhiqy/dkrJttTALgXmXPcdI2IGvITqitt2hF7VcxrT3bCBTBkd64fFUfyY3gOKBHFrRzGmo8QRBa1lR410kwIjjqUTtuzDmuL6FVkuaMudpjm0ty6dVnftmil4GWXDm1QC7MAYLm/CHASWanWBE9dOCCdr7DviC0gPkQTtLfEyeQkRKI2GF1KVNrTJLdSTxJ3P4+6Vi9uWgO1IO8b+iTvwM513Tu/eKjSx5mWmMsmD4TsRruOSKUcQqsbkBd3f7zGnK7KTLg18aSCfdT72zNV7NNGyPU6jqRAPuot5SDWEiJ31MHrPToicm2Laoslbs1a4jbsNB5pBgyMIE5BpLHMMSRA1Qe17y3cbaqGlzduLag3af5XD1BBCR9m2IFty+loGPzOj+JsaT1Eqx/aBhEs/aWHK9gGbqAeB56n3RygpaAsq+IXQbkfl+6eCCJdLHtOvoi/ZztNSZWDmvaHDTKHGHA7tcRIEpujY99QDI8R8QBOsyC7y0JXSaXZ21yAC2pAQAIpNY4dQW6g6DiqwQ5K/wk20EbO+bUaHNO+sO3/v5jRQ8UAzAxwP4pVrg9KnGQFoGsB7iCRxIdOqTiDpcB/D+a0Zv+AIvYEvTpEBVzEjAKst03RBb60kFKgEymVqxzFYpdazGY7rFo0LDmDsED0Vja+W+X9lUMFrn00VptjoubNVY6JZy6RPPX3SUxZPmm3p4fbb5J4hdbHLlFMzS7NStLHNWgmFGwFz77WsCbUoNrAeOm4NkDUtdIAPTN+K6DKj39i2tTdTeJa4QY/H3QyVoKPZ5uw7E6lBwLSY4sPwOgwQR5q/9g+14rE29XKHEl1EtEDmaYHTcI7bfZ5Rc19Ks0kNJAdERxDgRzC5Zi+FOtrh7WEzSeQHDQgtMtd8lmlG1sari9HdKtcNYM5gkhrBEl7jsABudCh+N47SoAioAXCPACJE6a8tVz25+06rUfTzNdTYI7zuXlr3jQnK5w8IPLjAB0U+w7UW9V5q1z93TM0LYNHirHRr3Aa1MonVx3JPJA1SD5Blnaei4ltS2qUgRu4Q8ehAH/CrfaFrHHwyQc0yBsTptsVYu1VRtRrHEEu/dMcP3g5y5/jDj3rQ0mANuRO+g32SYbkSbpFv7E2IDmvETMeoG/sugYrh4r0CxxgaEHk4GRI4ieCovYam5rGucNHHN58D6rojNiFdvkRLRSsNoGlcikDBaWuaGmWwXCd9Y1XUgglvhBbUcQGuDxTcZAzNcw6tnkRB85Rxa8UOKFydikLvHS93SB7BEpgII6pMnnJ+aXnkkqJAh16fVQqlKZnZTaj9EIvMRA021Ux7RJMh17VuY6LEIuMU8R1PusT6FWKwinpOwVrsSIGqqtKqA0Ixh90Nlzs0fTRBlosa0GDsfx4IkgFvVkIzbVswniIB+qf8TJa4gZF6OErFspJXQEmFY1YFkKiIYvqRNN5YJfldAEAkgHKJOmpgaqp9peybalz3wAjQvbz1g+ZV0aE1Wo5iPIj3iPmAgkrGKRwzth2O/ZqjQ0HI4w0mS0ZtQOms6dFWalq+k4EtI10PAkar0Jj+Cd8C0gFnd65tQHtcHN8O+znmeEBc37TdlibQVWyXUXZKrQDo2YFQDiOfukyVdFkDBcdZWGSo4NqF8tBBDXeGHDXQTy5rV3YZrikZjUcIcCI0I9vdVqnZ5nNHwkjz4wPnCsFq6o+pTbUl1VjgAeL2cD+uazSjxlaDTbWzo9rhzWUGwANcxjm7U/NWTDmZoO+xQ6hR+7AI4AQjlhbZGRz/AFCLFDlKySaomNCVmSEpoW0UR8SrxTPM6fVBM6lYlcZ3EDYaD80OuXwFy5S+zLrpDkqQze1hH5Kt4ldNIM6KTiN5MgKrYrcLVBULkR6sSYJjzW0Lfc66Ex1Hv81paRQfpXEakqZa3/VVmnezHVEKb4AKyzVjYovGG4hLQjtje6z8lzm0xEjyVowu6JErK48HaGrei7MeCJGy21BrW+y6+44FFrauHCR7cV0MOZT16JnCh6FmVbalQtAs1CzKlgLZCFloiXpApvLvhDHk+QaSVGt7dlSkC34alNmo4tLAB5+Eog9gMggEHQg7EHcFRHhtJgawBrQA1rQIDWtAAaByAhAw7OP2eAup1aoy6tdkbPIEmQeuitGAYQ0HM9ozyA0RJ8h+uCNWuH56hcQNT+tFYm2LW5YAkEH9e6zLC5O2N5UqG8PtIEnf5BTwFpjEolaklFaE3ZgUe/u8ogfEfkOa3c3YZ1dwb9eSGVHySTueKxfJ+QorjHsZGH6MlC8QraFEa7oaSq1id7zScEa2FJg69q6FV/E26FErm9AQO+us2y2xjYpg41IWky4FYtPEVaNW9aCJRmnWkBVxym2F1EAlZZIcmHGVeSteBvMDkqpY+Jw5Kwi/FPQadFnkm1QxOtlg/aNYnVELW6IMg6/rdUr/AKpLp4o5h2JTpxSXBx2icrLnbX4dvofxU2T/AHVcpXMgToptK5I2Oi0w+U1qWwHBeBerUytLuQJjyBKcCCXd62pTfTqZgHtcwlmhAcMpg89VOZi1PQTGnyCes+OXTJwpEmu6AT5fNwH5qLiFPkNToEjEMlak6n3hZmy+Jo8QhwdpPlHqpbrlk7/ii5J+lbobtLMNHWFIATL8QaODj6R8yolbFj+6APMz8gheaEe2RRbCRMCSYHVD7jFtIZ/UfyCG17ku1cZ89B6AJvvwAseT5Mp6gqDUEux8TudSdyd1pzwoZvCd9kOvcaA0SIYd2w29DmKYhv04Kt3N2HSCm7/GJMcNkNr15C6OOAmUgfiFyQSBqhDaxnVSMTqmZQ4PT41Fi3smupiViZNWVi10hNMivfCTSMkAJpzpUi1OXVYqNKLHbPDR5JNW9JMk+6EC/W3151kzPpt/ykONMNBmjW1RvDLnxb7KrWNbiUSoXkFA+6I0XahixhPDHo6Kq0rnQwVBu8ZDSBPiOgjaep4K/rVWCpbLu/HGwSTwO6TbY2HOowJDmuJM/CcrHAHz1CBW+Circfszq1QPEhzhSbkDgzMYJdLt99lvCez1N1460cbrLTzt74FoDjTA1ADCBM/6uCR9SfSHckuyxXHaymwkSE3S7Z03fvBvnood72Kax7iyn3lNpbmqVqlQeHLLnQyASCYyiSUyezLfAG0beaglgca8OiSJcanhMDiOiU/51TC0GavaFkBwe30Mpir2lAgyCDuBuqrXcW1AwWttlimSTXq5vE1jjEO4Z9Fa8D7HW9xRFQ0qjCXOaRTrktgOyg+IGdIPqj+pyB5I07HmOGh1iYnVC/8A5ACdZ067of2zwtllUIpd7lBa2XlpDszGv8JABEZiIPJV1t7pMpscVAyZf6mKtdBbtHHgq9i17DtSI4FQ7XEZbrv8ih+LV/UHkmxhsW2N395rostMQGXXcfghdxU0EpmhWgrVB8XsVJWgxe2peMwiANeCDVGAIxSufA4GdkIuAnZFoCD3sQCtpoLEnkyxtg1T9d2URxSqHhk8eG2nVRLirJ1KlUhxgep9D4T6GeXkh9uyTCnM0bvyQVYUSa2u3TdKfe7Af8oWai3RqajlKW0U5X0WKvegNMHYKv1rjxSeckc9ZUqtW8JHP8kNOs+ysA69m/72CNnNLwBtDrWm4CPVJ7IPBxS6k657jKOHxfRQmXf/AHHD6kf51vR9T3TqDvWWD5JzDLjucYLQM2d7dhuKlIAkdZ19U2PQLezpL9beoNN6k7aE6/mqhdUc1SyLXAy+G7EDLVIeCW+e38StNs8dzVza/ESemvvsqtXw97WWtZrW0+7qf5Z1Lm1KsioT+67aRGzkunyGt6KliBmpmbwbQ8tWUxHu0+y6X2NcRaMBmczpnlnMEeYg+q5te0SC3N8BZTLY2P3lQOE8w6RquodnXzQpaRoBB6THyCkSvTnv2wPgTxNWPakwfkud0a3hCun2tV5LBzq1jHTwgFUS2frCnbIwpbVnDbopN2w8dt0HuHEHRFrN+drWuMiYCbBU6FyB9dunkoJOqm1wQ4j0hRKjOmqktuyImWFyA4ZtRBHvxW7xsnTZQqb4U4VJCbGXKNMGSqVkIysS6jJJ4LEHEumN16seahOOqVUOqSDt0SrsYmSWCB+K06rPuE05yTMKWW2OuenaKiNKm0DAnmqRSNVqiYDlus5I6qmRl/bcE2GF3O5oVatAmddKoq059GuHqpmJ0ala+Nai05Q6iCAZc0gmZHGMm/knOzXZSo7Cn0apFM1qjLihxcAGgS4fu5m7DfiplrbOt3EPdUa54FM1PunU3ls5S8ASCeY3QfZWgljb8L9QuM1N+vxBpnzIB0PUnRDqzR3NFucuh7QXOILiGvDcsjlIAVcpY1U1BeSJBLTwIIMTx1lGG4pQa97c4DHObVbIJLXaF7QyNfGwHUj4ig+ypWwpRtUii3eIMa5jS4SGMBng7M4meXXzXVMGuW91Sh7XnJJywA1wDi5vSDI9FyetS8EEB0cwNT6bTqrph14Bbh4AbnbAbOgL/DExJMSfVFhly68AlFx0c9+0uuTcsaTqG5j/APdxP5BVFr4KKdscR728rPBkZsjTzDIb+RKDSmIpsmV7iSEQsHbxwj33QiBl6p6yuS06bHQjmiUv6sEJYgA52bn+KH59ER7zO2NNtENNOHFMl2CNF8EpTbj3SKzdU1rKAslOWLQPksRWiEZ60CtHcpb9ksJCMy05ywhaKgRtg1CmOeAICiUB4k/XqK0WhouS6B1Bj059FHBTjDqgIdnfjDLhgq0qjS0wYkDKR+6eRE7dFEvcRfUZkpMzvdlEyGtbB+OXkSeiGdj/ALu0pGZzZ3kASZLiNQNjoNUfrhpGjm5uEuA0/MrA3xkbI7QMs+zVw3wvNYmT4v8ADx4iTE97umcYt8jJmqxwLQ9tSA7XUEFugE+mo1RZogyXcZOjzI02IG+iVi2KgZqVRoYO7pZHvaxwrsBkEEPkDNwjTLrumr/0QM0oKyt0HOe4NpNNRxIAY0TLnaCY2GsyeEqT2j7Vd1ScGua5zYpseNO8qgFrntH+hgBh3EnkpWJYuLbDj+z1axJfL3U6TRla+Q5r6rSe7J4HfWFyu7uXPMu328hOyfjh9apGaUrGZW5SGlblGLJLRITLXkJVN2qbO6IgUtHn0K3dN3Kh0rjgpbjmaEadqiDAEhMEJ9joMJusIKopmwsSQ5YoUJaOf61Wg3ikErbjohCMe9IzpKwhQsft0q5qJNHQJpxV+BGNKUkApTigIXXsBiA+8Y+S1re8aNZGsP8ATUFXOjcN1ygRroBr81xu0vH03B7HFrhs5pII9V0Ds1f/ALZSqNdpVY3MQ0CHaxmj8eSzZsd7NGLJWg7d4gBxjzIJmRBjfkjNlilOiWurUw090WNdWY5peMxeQ07ASQCInbYIRS7HO7hz6dVprMDnZHNAZmb4iA5uoMaayDMciDNjRrXVCnUe5lOBUDaZp5w4ECHSTIMaA66FXji4K0XkaloI4V2mZcW7xcGiIpk1WUg40204OfMTI4R6hec68Scu3Dy2HyXT/tEw65tbGk0VZouIZWaxuUZviYC6Zc34vULlsLTutmX0SsS8q1kVEoxpSqrYSQpVdkgHoiRTQxTKm29SQoAT1GorISXNWOEhbcZCRTerBY2AsTwC0hKIhSEuoE2QoHRolbCTCcYFCDgEN1TIG6de5NqmEjIWQslYVKIZlUvDLqpSqNdTc5r50Ld9dIjjPJRmhXr7NezgfVbcVAcoJZRbkzZqoaXZyNsjIzEnTYcVKK9LsLW9p22drWGo9sVwxrs7SRle9rZgjWDxBB0KO4WQGtDSBlI6jYfkpF499NoLMoaNHBzZdybEA+qH2FKXNIyB3idsTBkh3wx0OyCSV6Gcr7CmP0KbrWoyq3MxzYcI2nj0joubYV2BsarO7PfZ4Du+FbLJmC0MLSAB5ToussMth0GQAQNvQFU7tJg37L/iLdtQtEmpSpkT1fTkaOHI6Eckc1J9FR4+lSvPsX0LqN2IkgNrUnbj+OmSDtvAUCj9jN0fir2reOhqun2YrC37SaTsrW1nEk/+WmaXi5ZhIn5dUascQrvgtYYOznGBHQnf0CU5NBqCfRybtR2IubAg1Wh1I6Nr05NMnkSQCx3RwHqgjKukcF6ZoMLqZbVDTmEOGjmuERDgRDh0IXHvtI7AG0ca9Bv+GcQHNGvcPPCf9snY8NuSOMrFyi0UWAsaFgS4RoWO0XcFquNdEkJ5zZgqyDUlYl5VtWQjVN0iE7XZqR1P4kJOXRCWhtON2P6J1GyStkqFiFoFbcUmVRZhGqUSN/wSS5ZKohLs6Ae9jS4NDnNaXO0DQSASTwAEldw7HXFvBpULinUFNoYym2Q7IIL3lpAJDqseQY1cFaURw7HalGQ06HUgkjWIkFpBB8irso9EVWgxGo4w7N6QD5pFiA0AbHWfUkx5ahcZsO3TmE5X1qJduWVHCfN2/vzRq37S5tDc1nFxkzXOvz1Qvu0MUL9OssvqbQA6rSadodVpgzyykzKZxDEGDww57jplYJI6kkgN8yfRc2s2UHvl9POdpe7MdNeJRr/rzWDJTYGt2iIiFHl/wJYf9CGGdnaNOpUrd1TFRx+MtBPWAdBPGAFNqVGtgg6g7jiPIIB/8hc45c0Rr4JMjl1KJWd2DS++GSdeHmPJA3YxKugpb3YcZaR5cfZTn5XtLXAOY4FrmkSHNO4I4goHb0Gj/L25jUn+yfFdzddo5pStMjhZS8a+x5riXWlbKD/4q+oHINqt4fzBU3Euw13b5jUpjK3dzHtc3z5/Jduo3YIJOnVVrtPiIewgO0214pymIcaOPimnWBT7qxgk6cVCDE9IXRpbTwqLEfEAG3bgKjwSNHO4jg4hNmsI3HuF6P7Sbn0/JUXGvhSizlAqDmPcLHPEKwXyFVNvdQlkEkJKfathUFZGJWs/kpVTZK4KiWQw/qt5lJCSVCWMFy2163US6fwOVoikFcL7QxDKslo+FwjM0eRGo9ZVhoXDHCWVWOHLMQf6TOqpLE9S+IoeKCjN0X7Db9rXDMcsR8R08wRoi13jlJzgO8kc2g5R5xC5rS4+Sljf9clKQ7m6OotqNdGUhzRtlJ0HooD8YIBawuIk7yQB67qh2fH9cFKb9PwVNIrm2XE9oqjGEEgcpGw6KsYpjLnauPkEMu/yUCtv6BHGKQuTHqtwSZWm0iRPL3Uc8Eqnv+uZT4imx3ujyKxPOWJtC7P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05" y="2610032"/>
            <a:ext cx="2706001" cy="42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1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DVD_02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8913"/>
            <a:ext cx="8569325" cy="6480175"/>
          </a:xfrm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4213" y="319122"/>
            <a:ext cx="7704137" cy="4401204"/>
          </a:xfrm>
          <a:prstGeom prst="rect">
            <a:avLst/>
          </a:prstGeom>
          <a:solidFill>
            <a:srgbClr val="FFFF0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/>
              <a:t>Watch the following </a:t>
            </a:r>
            <a:r>
              <a:rPr lang="en-GB" sz="2800" dirty="0">
                <a:hlinkClick r:id="rId4"/>
              </a:rPr>
              <a:t>film </a:t>
            </a:r>
            <a:r>
              <a:rPr lang="en-GB" sz="2800" dirty="0"/>
              <a:t>of the Last Supper.    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r>
              <a:rPr lang="en-GB" sz="2800" dirty="0" smtClean="0"/>
              <a:t>What does Jesus </a:t>
            </a:r>
            <a:r>
              <a:rPr lang="en-GB" sz="2800" b="1" dirty="0" smtClean="0"/>
              <a:t>say</a:t>
            </a:r>
            <a:r>
              <a:rPr lang="en-GB" sz="2800" dirty="0" smtClean="0"/>
              <a:t>?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r>
              <a:rPr lang="en-GB" sz="2800" dirty="0" smtClean="0"/>
              <a:t>What does Jesus </a:t>
            </a:r>
            <a:r>
              <a:rPr lang="en-GB" sz="2800" b="1" dirty="0" smtClean="0"/>
              <a:t>do</a:t>
            </a:r>
            <a:r>
              <a:rPr lang="en-GB" sz="2800" dirty="0" smtClean="0"/>
              <a:t>?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r>
              <a:rPr lang="en-GB" sz="2800" dirty="0" smtClean="0"/>
              <a:t>How do you think his disciples </a:t>
            </a:r>
            <a:r>
              <a:rPr lang="en-GB" sz="2800" b="1" dirty="0" smtClean="0"/>
              <a:t>felt</a:t>
            </a:r>
            <a:r>
              <a:rPr lang="en-GB" sz="2800" dirty="0" smtClean="0"/>
              <a:t>?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endParaRPr lang="en-GB" sz="2800" dirty="0"/>
          </a:p>
          <a:p>
            <a:pPr algn="ctr">
              <a:spcBef>
                <a:spcPct val="50000"/>
              </a:spcBef>
            </a:pPr>
            <a:r>
              <a:rPr lang="en-GB" sz="2800" dirty="0" smtClean="0"/>
              <a:t>In the scene of Jesus at the Last Supper…</a:t>
            </a:r>
          </a:p>
          <a:p>
            <a:pPr algn="ctr">
              <a:spcBef>
                <a:spcPct val="50000"/>
              </a:spcBef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819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Miracle Maker - Last Supper scene KL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952"/>
          </a:xfrm>
        </p:spPr>
      </p:pic>
      <p:sp>
        <p:nvSpPr>
          <p:cNvPr id="5" name="Rectangle 4"/>
          <p:cNvSpPr/>
          <p:nvPr/>
        </p:nvSpPr>
        <p:spPr>
          <a:xfrm>
            <a:off x="1378226" y="5030805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What does Jesus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say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What does Jesus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do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How do you think his disciples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felt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8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612</Words>
  <Application>Microsoft Office PowerPoint</Application>
  <PresentationFormat>On-screen Show (4:3)</PresentationFormat>
  <Paragraphs>90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Peer Assess - Baptism</vt:lpstr>
      <vt:lpstr>PowerPoint Presentation</vt:lpstr>
      <vt:lpstr>PowerPoint Presentation</vt:lpstr>
      <vt:lpstr>PowerPoint Presentation</vt:lpstr>
      <vt:lpstr>Transubstantiation =  </vt:lpstr>
      <vt:lpstr>PowerPoint Presentation</vt:lpstr>
      <vt:lpstr>Catholics believe that It has actually become the body and blood of Christ – This is why we have a Tabernacle for any left over hosts.  (RESPECT) </vt:lpstr>
      <vt:lpstr>PowerPoint Presentation</vt:lpstr>
      <vt:lpstr>PowerPoint Presentation</vt:lpstr>
      <vt:lpstr>Passover and the Last Supper</vt:lpstr>
      <vt:lpstr>PowerPoint Presentation</vt:lpstr>
      <vt:lpstr>Alan the Alien and the Eucharist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are all sacraments of: a) initiation b) perspiration c) justification    ?</dc:title>
  <dc:creator>Jonathan Porter</dc:creator>
  <cp:lastModifiedBy>Amy Grattadge</cp:lastModifiedBy>
  <cp:revision>42</cp:revision>
  <cp:lastPrinted>2013-04-23T15:46:27Z</cp:lastPrinted>
  <dcterms:created xsi:type="dcterms:W3CDTF">2013-04-22T14:50:00Z</dcterms:created>
  <dcterms:modified xsi:type="dcterms:W3CDTF">2015-05-19T11:58:01Z</dcterms:modified>
</cp:coreProperties>
</file>