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7" r:id="rId3"/>
    <p:sldId id="257" r:id="rId4"/>
    <p:sldId id="265" r:id="rId5"/>
    <p:sldId id="260" r:id="rId6"/>
    <p:sldId id="268"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FF2600"/>
    <a:srgbClr val="FF85FF"/>
    <a:srgbClr val="D883FF"/>
    <a:srgbClr val="FFB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4907"/>
  </p:normalViewPr>
  <p:slideViewPr>
    <p:cSldViewPr snapToGrid="0" snapToObjects="1">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775F5-AC6E-8A47-BCC4-3A0FDA30F51B}"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7A5BA-F40B-3E4E-99A8-71B6E2CED81F}" type="slidenum">
              <a:rPr lang="en-US" smtClean="0"/>
              <a:t>‹#›</a:t>
            </a:fld>
            <a:endParaRPr lang="en-US"/>
          </a:p>
        </p:txBody>
      </p:sp>
    </p:spTree>
    <p:extLst>
      <p:ext uri="{BB962C8B-B14F-4D97-AF65-F5344CB8AC3E}">
        <p14:creationId xmlns:p14="http://schemas.microsoft.com/office/powerpoint/2010/main" val="219141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7030A0"/>
                </a:solidFill>
                <a:latin typeface="Comic Sans MS" panose="030F0902030302020204" pitchFamily="66" charset="0"/>
              </a:rPr>
              <a:t>YOUTUBE LINK</a:t>
            </a:r>
          </a:p>
          <a:p>
            <a:r>
              <a:rPr lang="en-US" sz="1600" dirty="0">
                <a:solidFill>
                  <a:srgbClr val="7030A0"/>
                </a:solidFill>
                <a:latin typeface="Comic Sans MS" panose="030F0902030302020204" pitchFamily="66" charset="0"/>
              </a:rPr>
              <a:t>seconds.</a:t>
            </a:r>
            <a:endParaRPr lang="en-US" dirty="0">
              <a:latin typeface="Comic Sans MS" panose="030F0902030302020204" pitchFamily="66" charset="0"/>
            </a:endParaRPr>
          </a:p>
        </p:txBody>
      </p:sp>
      <p:sp>
        <p:nvSpPr>
          <p:cNvPr id="4" name="Slide Number Placeholder 3"/>
          <p:cNvSpPr>
            <a:spLocks noGrp="1"/>
          </p:cNvSpPr>
          <p:nvPr>
            <p:ph type="sldNum" sz="quarter" idx="5"/>
          </p:nvPr>
        </p:nvSpPr>
        <p:spPr/>
        <p:txBody>
          <a:bodyPr/>
          <a:lstStyle/>
          <a:p>
            <a:fld id="{84F7A5BA-F40B-3E4E-99A8-71B6E2CED81F}" type="slidenum">
              <a:rPr lang="en-US" smtClean="0"/>
              <a:t>3</a:t>
            </a:fld>
            <a:endParaRPr lang="en-US"/>
          </a:p>
        </p:txBody>
      </p:sp>
    </p:spTree>
    <p:extLst>
      <p:ext uri="{BB962C8B-B14F-4D97-AF65-F5344CB8AC3E}">
        <p14:creationId xmlns:p14="http://schemas.microsoft.com/office/powerpoint/2010/main" val="10211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A183-F76A-4C47-82AE-CB6B97CC66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31985E4-3AC6-E14A-B234-F099AC07C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63C0E4-7D9D-1442-96D8-58898C54DA25}"/>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F3638873-0AF1-0F41-942C-50D9169D5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5DB11-B22E-EF4D-AFD7-9B5A3B7FB213}"/>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153837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D9EB-4C3A-A94A-87E3-E80EBA5CAE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88FC1D-2AC5-9A4E-8112-1694A9EDF07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A853CD-FB9D-2549-8DDE-65A552E5D849}"/>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69D2360B-36EC-DF4E-A0E4-BD2A7B98B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F04FF-0BAE-9B4B-844F-F5E10ABAA7B2}"/>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296174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7EEC5-F3D8-4247-AB44-ABBC3F5D77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C2F584-6434-CA4A-89B0-4468BD1E021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F3805-81CB-6045-AA79-58B095736EB3}"/>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63E083D6-1B0B-CB44-A5A6-7AF258BDC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25B90-85F0-3C41-A3B2-62A7711C5EAE}"/>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324864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E8B7-5BBD-E74B-AE68-6D285A3D16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430967-E402-0F45-B13E-355232EB00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291960-28AE-C24D-9B7E-54BCD100131F}"/>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2F462A78-1AB9-8342-B463-650557B22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F00BF-E070-C14C-99A9-ED6EA4259A59}"/>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53436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C127-9714-E14E-AEF7-65E24606B2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FC83EEB-911B-2240-98FA-AF944615A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250301-3BFF-2842-B0ED-45A97F293105}"/>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2DDD7AD5-A1DD-C341-956A-BBF3C0857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2B936-AC0D-8B4B-9151-395ACF98A26A}"/>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28722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12F3-8B14-3A49-A54A-18C8BF08E0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45B20A-E337-164E-9D5C-53FDCB3DF6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DBEBBA-21A6-BC4C-B2AC-0321A69A62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FC4770-645A-F543-96C3-7BC40460BCEB}"/>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6" name="Footer Placeholder 5">
            <a:extLst>
              <a:ext uri="{FF2B5EF4-FFF2-40B4-BE49-F238E27FC236}">
                <a16:creationId xmlns:a16="http://schemas.microsoft.com/office/drawing/2014/main" id="{ECB439FD-A3BC-E645-98E7-AB9EFF4CD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E9F59-3497-974C-9E35-70C8606CC2E6}"/>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142073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1555-D321-6B42-91A2-68BB8A2162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6D9532-7369-C843-9264-069ED78D1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39C613-98C5-2043-B73C-9BAE357A42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7F64001-51CA-E844-9307-868E6CFC6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C4285B-AEA8-B34F-8C55-18F77CF4AA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549C1BB-F198-284A-926F-1523136D6A54}"/>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8" name="Footer Placeholder 7">
            <a:extLst>
              <a:ext uri="{FF2B5EF4-FFF2-40B4-BE49-F238E27FC236}">
                <a16:creationId xmlns:a16="http://schemas.microsoft.com/office/drawing/2014/main" id="{9D546927-3798-7749-83CA-84A783D6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8D03BE-0FB1-774A-BB29-BF2FB7F37AE6}"/>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348891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F5D0-CE09-4B4C-981C-C2287E3BBA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1FC283-B285-3F4B-A8C5-5D83730868AA}"/>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4" name="Footer Placeholder 3">
            <a:extLst>
              <a:ext uri="{FF2B5EF4-FFF2-40B4-BE49-F238E27FC236}">
                <a16:creationId xmlns:a16="http://schemas.microsoft.com/office/drawing/2014/main" id="{2804C2A9-EB04-FA49-9755-B5784366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B799F-4ED0-8948-99C0-CD1F14784D51}"/>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197156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489D4-1C7A-BC43-B153-40E722B22A0A}"/>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3" name="Footer Placeholder 2">
            <a:extLst>
              <a:ext uri="{FF2B5EF4-FFF2-40B4-BE49-F238E27FC236}">
                <a16:creationId xmlns:a16="http://schemas.microsoft.com/office/drawing/2014/main" id="{3A850500-7585-1749-A323-73D547156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33B8D-777B-6E4A-8F82-DAD54581857B}"/>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25761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933F-D219-5446-96F0-CD8649B797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D0570-F929-E04A-9172-E5FB937C5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68E8E6-E6B4-854A-BAC9-D8961A1BB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A37145-A2B9-294D-BBA1-792CEAD0AD1C}"/>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6" name="Footer Placeholder 5">
            <a:extLst>
              <a:ext uri="{FF2B5EF4-FFF2-40B4-BE49-F238E27FC236}">
                <a16:creationId xmlns:a16="http://schemas.microsoft.com/office/drawing/2014/main" id="{E4A46E7B-A363-C742-9CA7-EF924C91F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92AB1-0D2D-4E41-BB37-7E3E4255D446}"/>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139345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3E2-D167-9944-A80D-7C5FAB241F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A57FA2-2F0E-6B4F-AC76-22FE7DCE8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E7A83-759E-3D4B-B60B-C480E4B43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8EAE97-C534-BF40-BEDC-17300E6CDD86}"/>
              </a:ext>
            </a:extLst>
          </p:cNvPr>
          <p:cNvSpPr>
            <a:spLocks noGrp="1"/>
          </p:cNvSpPr>
          <p:nvPr>
            <p:ph type="dt" sz="half" idx="10"/>
          </p:nvPr>
        </p:nvSpPr>
        <p:spPr/>
        <p:txBody>
          <a:bodyPr/>
          <a:lstStyle/>
          <a:p>
            <a:fld id="{57871A4E-0AED-0B43-A44D-199BFE5624C5}" type="datetimeFigureOut">
              <a:rPr lang="en-US" smtClean="0"/>
              <a:t>6/14/2021</a:t>
            </a:fld>
            <a:endParaRPr lang="en-US"/>
          </a:p>
        </p:txBody>
      </p:sp>
      <p:sp>
        <p:nvSpPr>
          <p:cNvPr id="6" name="Footer Placeholder 5">
            <a:extLst>
              <a:ext uri="{FF2B5EF4-FFF2-40B4-BE49-F238E27FC236}">
                <a16:creationId xmlns:a16="http://schemas.microsoft.com/office/drawing/2014/main" id="{445A1169-C207-2C44-BF06-9F5CCDAFA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C7D3A-81A0-554C-B2B2-C3024D41CDFE}"/>
              </a:ext>
            </a:extLst>
          </p:cNvPr>
          <p:cNvSpPr>
            <a:spLocks noGrp="1"/>
          </p:cNvSpPr>
          <p:nvPr>
            <p:ph type="sldNum" sz="quarter" idx="12"/>
          </p:nvPr>
        </p:nvSpPr>
        <p:spPr/>
        <p:txBody>
          <a:bodyPr/>
          <a:lstStyle/>
          <a:p>
            <a:fld id="{B72612D8-48C6-B14F-8ED9-A31554F4AC8D}" type="slidenum">
              <a:rPr lang="en-US" smtClean="0"/>
              <a:t>‹#›</a:t>
            </a:fld>
            <a:endParaRPr lang="en-US"/>
          </a:p>
        </p:txBody>
      </p:sp>
    </p:spTree>
    <p:extLst>
      <p:ext uri="{BB962C8B-B14F-4D97-AF65-F5344CB8AC3E}">
        <p14:creationId xmlns:p14="http://schemas.microsoft.com/office/powerpoint/2010/main" val="51677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7BD76-029A-0F48-B68B-F946474BA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30C324-E78F-A649-9450-151D015BD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128D78-6BF4-1848-9E5A-839C9C01A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71A4E-0AED-0B43-A44D-199BFE5624C5}" type="datetimeFigureOut">
              <a:rPr lang="en-US" smtClean="0"/>
              <a:t>6/14/2021</a:t>
            </a:fld>
            <a:endParaRPr lang="en-US"/>
          </a:p>
        </p:txBody>
      </p:sp>
      <p:sp>
        <p:nvSpPr>
          <p:cNvPr id="5" name="Footer Placeholder 4">
            <a:extLst>
              <a:ext uri="{FF2B5EF4-FFF2-40B4-BE49-F238E27FC236}">
                <a16:creationId xmlns:a16="http://schemas.microsoft.com/office/drawing/2014/main" id="{9406B183-3AC4-9E4F-B68A-D149C56EE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15B595-4B7E-4747-A661-82B424F37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612D8-48C6-B14F-8ED9-A31554F4AC8D}" type="slidenum">
              <a:rPr lang="en-US" smtClean="0"/>
              <a:t>‹#›</a:t>
            </a:fld>
            <a:endParaRPr lang="en-US"/>
          </a:p>
        </p:txBody>
      </p:sp>
    </p:spTree>
    <p:extLst>
      <p:ext uri="{BB962C8B-B14F-4D97-AF65-F5344CB8AC3E}">
        <p14:creationId xmlns:p14="http://schemas.microsoft.com/office/powerpoint/2010/main" val="212434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D33B-7D10-0E47-8D5E-D55A9BBE12FC}"/>
              </a:ext>
            </a:extLst>
          </p:cNvPr>
          <p:cNvSpPr>
            <a:spLocks noGrp="1"/>
          </p:cNvSpPr>
          <p:nvPr>
            <p:ph type="ctrTitle"/>
          </p:nvPr>
        </p:nvSpPr>
        <p:spPr>
          <a:xfrm>
            <a:off x="1911951" y="1711385"/>
            <a:ext cx="9348575" cy="2107822"/>
          </a:xfrm>
          <a:solidFill>
            <a:schemeClr val="accent5">
              <a:lumMod val="40000"/>
              <a:lumOff val="60000"/>
            </a:schemeClr>
          </a:solidFill>
        </p:spPr>
        <p:txBody>
          <a:bodyPr>
            <a:normAutofit/>
          </a:bodyPr>
          <a:lstStyle/>
          <a:p>
            <a:r>
              <a:rPr lang="en-US" sz="3600" dirty="0">
                <a:ln w="0"/>
                <a:effectLst>
                  <a:outerShdw blurRad="38100" dist="19050" dir="2700000" algn="tl" rotWithShape="0">
                    <a:schemeClr val="dk1">
                      <a:alpha val="40000"/>
                    </a:schemeClr>
                  </a:outerShdw>
                </a:effectLst>
                <a:latin typeface="Comic Sans MS" panose="030F0902030302020204" pitchFamily="66" charset="0"/>
              </a:rPr>
              <a:t>Wednesday Word</a:t>
            </a:r>
            <a:r>
              <a:rPr lang="en-US" sz="3600" dirty="0">
                <a:solidFill>
                  <a:schemeClr val="bg1"/>
                </a:solidFill>
                <a:latin typeface="Comic Sans MS" panose="030F0902030302020204" pitchFamily="66" charset="0"/>
              </a:rPr>
              <a:t/>
            </a:r>
            <a:br>
              <a:rPr lang="en-US" sz="3600" dirty="0">
                <a:solidFill>
                  <a:schemeClr val="bg1"/>
                </a:solidFill>
                <a:latin typeface="Comic Sans MS" panose="030F0902030302020204" pitchFamily="66" charset="0"/>
              </a:rPr>
            </a:br>
            <a:r>
              <a:rPr lang="en-US" sz="4000" dirty="0" smtClean="0">
                <a:solidFill>
                  <a:srgbClr val="002060"/>
                </a:solidFill>
                <a:latin typeface="Comic Sans MS" panose="030F0902030302020204" pitchFamily="66" charset="0"/>
              </a:rPr>
              <a:t>16</a:t>
            </a:r>
            <a:r>
              <a:rPr lang="en-US" sz="4000" baseline="30000" dirty="0" smtClean="0">
                <a:solidFill>
                  <a:srgbClr val="002060"/>
                </a:solidFill>
                <a:latin typeface="Comic Sans MS" panose="030F0902030302020204" pitchFamily="66" charset="0"/>
              </a:rPr>
              <a:t>TH</a:t>
            </a:r>
            <a:r>
              <a:rPr lang="en-US" sz="4000" dirty="0" smtClean="0">
                <a:solidFill>
                  <a:srgbClr val="002060"/>
                </a:solidFill>
                <a:latin typeface="Comic Sans MS" panose="030F0902030302020204" pitchFamily="66" charset="0"/>
              </a:rPr>
              <a:t>  June 2021</a:t>
            </a:r>
            <a:r>
              <a:rPr lang="en-US" sz="4000" dirty="0">
                <a:solidFill>
                  <a:schemeClr val="bg1"/>
                </a:solidFill>
                <a:latin typeface="Comic Sans MS" panose="030F0902030302020204" pitchFamily="66" charset="0"/>
              </a:rPr>
              <a:t/>
            </a:r>
            <a:br>
              <a:rPr lang="en-US" sz="4000" dirty="0">
                <a:solidFill>
                  <a:schemeClr val="bg1"/>
                </a:solidFill>
                <a:latin typeface="Comic Sans MS" panose="030F0902030302020204" pitchFamily="66" charset="0"/>
              </a:rPr>
            </a:br>
            <a:r>
              <a:rPr lang="en-US" sz="5400" dirty="0" smtClean="0">
                <a:solidFill>
                  <a:schemeClr val="accent1">
                    <a:lumMod val="50000"/>
                  </a:schemeClr>
                </a:solidFill>
                <a:latin typeface="Comic Sans MS" panose="030F0902030302020204" pitchFamily="66" charset="0"/>
              </a:rPr>
              <a:t>‘Calm’</a:t>
            </a:r>
            <a:endParaRPr lang="en-US" sz="5400" dirty="0">
              <a:solidFill>
                <a:schemeClr val="accent1">
                  <a:lumMod val="50000"/>
                </a:schemeClr>
              </a:solidFill>
              <a:latin typeface="Comic Sans MS" panose="030F0902030302020204" pitchFamily="66" charset="0"/>
            </a:endParaRPr>
          </a:p>
        </p:txBody>
      </p:sp>
      <p:sp>
        <p:nvSpPr>
          <p:cNvPr id="3" name="Subtitle 2">
            <a:extLst>
              <a:ext uri="{FF2B5EF4-FFF2-40B4-BE49-F238E27FC236}">
                <a16:creationId xmlns:a16="http://schemas.microsoft.com/office/drawing/2014/main" id="{9D8121A7-5A7A-0841-A8CE-5A9AE57EC420}"/>
              </a:ext>
            </a:extLst>
          </p:cNvPr>
          <p:cNvSpPr>
            <a:spLocks noGrp="1"/>
          </p:cNvSpPr>
          <p:nvPr>
            <p:ph type="subTitle" idx="1"/>
          </p:nvPr>
        </p:nvSpPr>
        <p:spPr>
          <a:xfrm>
            <a:off x="1971675" y="4586288"/>
            <a:ext cx="9854564" cy="1213973"/>
          </a:xfrm>
          <a:solidFill>
            <a:schemeClr val="accent1">
              <a:lumMod val="40000"/>
              <a:lumOff val="60000"/>
              <a:alpha val="36471"/>
            </a:schemeClr>
          </a:solidFill>
        </p:spPr>
        <p:txBody>
          <a:bodyPr>
            <a:normAutofit/>
          </a:bodyPr>
          <a:lstStyle/>
          <a:p>
            <a:r>
              <a:rPr lang="en-GB" sz="3200" dirty="0">
                <a:latin typeface="Comic Sans MS" panose="030F0702030302020204" pitchFamily="66" charset="0"/>
              </a:rPr>
              <a:t>Gospel Reading: </a:t>
            </a:r>
            <a:r>
              <a:rPr lang="en-GB" sz="1800" dirty="0" smtClean="0">
                <a:latin typeface="Comic Sans MS" panose="030F0702030302020204" pitchFamily="66" charset="0"/>
              </a:rPr>
              <a:t>Adapted</a:t>
            </a:r>
            <a:r>
              <a:rPr lang="en-US" sz="1800" dirty="0" smtClean="0">
                <a:latin typeface="Comic Sans MS" panose="030F0702030302020204" pitchFamily="66" charset="0"/>
              </a:rPr>
              <a:t> </a:t>
            </a:r>
            <a:r>
              <a:rPr lang="en-US" sz="1800" dirty="0">
                <a:latin typeface="Comic Sans MS" panose="030F0702030302020204" pitchFamily="66" charset="0"/>
              </a:rPr>
              <a:t>from </a:t>
            </a:r>
            <a:r>
              <a:rPr lang="en-US" sz="3200" dirty="0">
                <a:latin typeface="Comic Sans MS" panose="030F0702030302020204" pitchFamily="66" charset="0"/>
              </a:rPr>
              <a:t>Mark 4:35-41 </a:t>
            </a:r>
            <a:endParaRPr lang="en-US" sz="3200" dirty="0" smtClean="0">
              <a:latin typeface="Comic Sans MS" panose="030F0702030302020204" pitchFamily="66" charset="0"/>
            </a:endParaRPr>
          </a:p>
          <a:p>
            <a:r>
              <a:rPr lang="en-US" sz="1800" dirty="0" smtClean="0">
                <a:latin typeface="Comic Sans MS" panose="030F0702030302020204" pitchFamily="66" charset="0"/>
              </a:rPr>
              <a:t>The </a:t>
            </a:r>
            <a:r>
              <a:rPr lang="en-US" sz="1800" dirty="0">
                <a:latin typeface="Comic Sans MS" panose="030F0702030302020204" pitchFamily="66" charset="0"/>
              </a:rPr>
              <a:t>12th Sunday of Ordinary Time, Year B</a:t>
            </a:r>
          </a:p>
        </p:txBody>
      </p:sp>
      <p:sp>
        <p:nvSpPr>
          <p:cNvPr id="5" name="TextBox 4">
            <a:extLst>
              <a:ext uri="{FF2B5EF4-FFF2-40B4-BE49-F238E27FC236}">
                <a16:creationId xmlns:a16="http://schemas.microsoft.com/office/drawing/2014/main" id="{42A7187C-D2A3-F04F-9542-57A7FCB428C0}"/>
              </a:ext>
            </a:extLst>
          </p:cNvPr>
          <p:cNvSpPr txBox="1"/>
          <p:nvPr/>
        </p:nvSpPr>
        <p:spPr>
          <a:xfrm rot="10800000" flipV="1">
            <a:off x="7019364" y="965420"/>
            <a:ext cx="4904411" cy="646331"/>
          </a:xfrm>
          <a:prstGeom prst="rect">
            <a:avLst/>
          </a:prstGeom>
          <a:solidFill>
            <a:schemeClr val="accent5">
              <a:lumMod val="75000"/>
            </a:schemeClr>
          </a:solidFill>
        </p:spPr>
        <p:txBody>
          <a:bodyPr wrap="square" rtlCol="0">
            <a:spAutoFit/>
          </a:bodyPr>
          <a:lstStyle/>
          <a:p>
            <a:r>
              <a:rPr lang="en-US" dirty="0">
                <a:solidFill>
                  <a:schemeClr val="bg1"/>
                </a:solidFill>
                <a:latin typeface="Comic Sans MS" panose="030F0902030302020204" pitchFamily="66" charset="0"/>
              </a:rPr>
              <a:t>Teachers: Worksheet </a:t>
            </a:r>
            <a:r>
              <a:rPr lang="en-US" dirty="0" smtClean="0">
                <a:solidFill>
                  <a:schemeClr val="bg1"/>
                </a:solidFill>
                <a:latin typeface="Comic Sans MS" panose="030F0902030302020204" pitchFamily="66" charset="0"/>
              </a:rPr>
              <a:t>and task slide</a:t>
            </a:r>
            <a:r>
              <a:rPr lang="en-US" dirty="0">
                <a:solidFill>
                  <a:schemeClr val="bg1"/>
                </a:solidFill>
                <a:latin typeface="Comic Sans MS" panose="030F0902030302020204" pitchFamily="66" charset="0"/>
              </a:rPr>
              <a:t>: 6</a:t>
            </a:r>
          </a:p>
          <a:p>
            <a:r>
              <a:rPr lang="en-US" dirty="0" err="1">
                <a:solidFill>
                  <a:schemeClr val="bg1"/>
                </a:solidFill>
                <a:latin typeface="Comic Sans MS" panose="030F0902030302020204" pitchFamily="66" charset="0"/>
              </a:rPr>
              <a:t>Youtube</a:t>
            </a:r>
            <a:r>
              <a:rPr lang="en-US" dirty="0">
                <a:solidFill>
                  <a:schemeClr val="bg1"/>
                </a:solidFill>
                <a:latin typeface="Comic Sans MS" panose="030F0902030302020204" pitchFamily="66" charset="0"/>
              </a:rPr>
              <a:t> clips slide:3</a:t>
            </a:r>
          </a:p>
        </p:txBody>
      </p:sp>
      <p:sp>
        <p:nvSpPr>
          <p:cNvPr id="10" name="TextBox 9">
            <a:extLst>
              <a:ext uri="{FF2B5EF4-FFF2-40B4-BE49-F238E27FC236}">
                <a16:creationId xmlns:a16="http://schemas.microsoft.com/office/drawing/2014/main" id="{0F230E08-075F-B64E-AFC8-EC694FD7B4E7}"/>
              </a:ext>
            </a:extLst>
          </p:cNvPr>
          <p:cNvSpPr txBox="1"/>
          <p:nvPr/>
        </p:nvSpPr>
        <p:spPr>
          <a:xfrm>
            <a:off x="0" y="5948294"/>
            <a:ext cx="12192000" cy="707886"/>
          </a:xfrm>
          <a:prstGeom prst="rect">
            <a:avLst/>
          </a:prstGeom>
          <a:solidFill>
            <a:schemeClr val="accent5">
              <a:lumMod val="75000"/>
            </a:schemeClr>
          </a:solidFill>
        </p:spPr>
        <p:txBody>
          <a:bodyPr wrap="square" rtlCol="0">
            <a:spAutoFit/>
          </a:bodyPr>
          <a:lstStyle/>
          <a:p>
            <a:r>
              <a:rPr lang="en-US" sz="2000" dirty="0">
                <a:solidFill>
                  <a:schemeClr val="bg2"/>
                </a:solidFill>
                <a:latin typeface="Comic Sans MS" panose="030F0702030302020204" pitchFamily="66" charset="0"/>
              </a:rPr>
              <a:t>“Having faith means keeping your heart turned to God, to his love, to his Fatherly tenderness, amid the storm. Jesus wanted to teach this to the disciples, and also to us today.” Pope Francis</a:t>
            </a:r>
            <a:endParaRPr lang="en-GB" sz="2000" dirty="0">
              <a:solidFill>
                <a:schemeClr val="bg2"/>
              </a:solidFill>
              <a:latin typeface="Comic Sans MS" panose="030F0702030302020204" pitchFamily="66" charset="0"/>
            </a:endParaRPr>
          </a:p>
        </p:txBody>
      </p:sp>
      <p:pic>
        <p:nvPicPr>
          <p:cNvPr id="13" name="Picture 12">
            <a:extLst>
              <a:ext uri="{FF2B5EF4-FFF2-40B4-BE49-F238E27FC236}">
                <a16:creationId xmlns:a16="http://schemas.microsoft.com/office/drawing/2014/main" id="{53E1810C-F4E8-7848-860F-74F5E61FBE1A}"/>
              </a:ext>
            </a:extLst>
          </p:cNvPr>
          <p:cNvPicPr>
            <a:picLocks noChangeAspect="1"/>
          </p:cNvPicPr>
          <p:nvPr/>
        </p:nvPicPr>
        <p:blipFill rotWithShape="1">
          <a:blip r:embed="rId2"/>
          <a:srcRect l="15745" t="41175" r="16865" b="24662"/>
          <a:stretch/>
        </p:blipFill>
        <p:spPr>
          <a:xfrm>
            <a:off x="5361778" y="288915"/>
            <a:ext cx="979747" cy="999671"/>
          </a:xfrm>
          <a:prstGeom prst="rect">
            <a:avLst/>
          </a:prstGeom>
        </p:spPr>
      </p:pic>
      <p:pic>
        <p:nvPicPr>
          <p:cNvPr id="1026" name="Picture 2" descr="https://stpatricksbirstall.org.uk/wp-content/uploads/2020/01/godwhospeaks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92" t="18174" r="9367"/>
          <a:stretch/>
        </p:blipFill>
        <p:spPr bwMode="auto">
          <a:xfrm rot="1047925">
            <a:off x="510987" y="4343400"/>
            <a:ext cx="1210237" cy="1456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3659E58-5A14-4D4B-8B1D-46F14C327922}"/>
              </a:ext>
            </a:extLst>
          </p:cNvPr>
          <p:cNvPicPr>
            <a:picLocks noChangeAspect="1"/>
          </p:cNvPicPr>
          <p:nvPr/>
        </p:nvPicPr>
        <p:blipFill>
          <a:blip r:embed="rId4"/>
          <a:stretch>
            <a:fillRect/>
          </a:stretch>
        </p:blipFill>
        <p:spPr>
          <a:xfrm>
            <a:off x="6831106" y="0"/>
            <a:ext cx="5092670" cy="944304"/>
          </a:xfrm>
          <a:prstGeom prst="rect">
            <a:avLst/>
          </a:prstGeom>
        </p:spPr>
      </p:pic>
      <p:pic>
        <p:nvPicPr>
          <p:cNvPr id="4" name="Picture 3"/>
          <p:cNvPicPr>
            <a:picLocks noChangeAspect="1"/>
          </p:cNvPicPr>
          <p:nvPr/>
        </p:nvPicPr>
        <p:blipFill>
          <a:blip r:embed="rId5"/>
          <a:stretch>
            <a:fillRect/>
          </a:stretch>
        </p:blipFill>
        <p:spPr>
          <a:xfrm>
            <a:off x="132110" y="121024"/>
            <a:ext cx="3679129" cy="1230562"/>
          </a:xfrm>
          <a:prstGeom prst="rect">
            <a:avLst/>
          </a:prstGeom>
        </p:spPr>
      </p:pic>
    </p:spTree>
    <p:extLst>
      <p:ext uri="{BB962C8B-B14F-4D97-AF65-F5344CB8AC3E}">
        <p14:creationId xmlns:p14="http://schemas.microsoft.com/office/powerpoint/2010/main" val="301701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FF08-656D-F648-9751-1B7FD9AB11C8}"/>
              </a:ext>
            </a:extLst>
          </p:cNvPr>
          <p:cNvSpPr>
            <a:spLocks noGrp="1"/>
          </p:cNvSpPr>
          <p:nvPr>
            <p:ph type="title"/>
          </p:nvPr>
        </p:nvSpPr>
        <p:spPr>
          <a:xfrm>
            <a:off x="0" y="0"/>
            <a:ext cx="12192000" cy="681038"/>
          </a:xfrm>
          <a:solidFill>
            <a:schemeClr val="accent5">
              <a:lumMod val="60000"/>
              <a:lumOff val="40000"/>
            </a:schemeClr>
          </a:solidFill>
        </p:spPr>
        <p:txBody>
          <a:bodyPr>
            <a:normAutofit fontScale="90000"/>
          </a:bodyPr>
          <a:lstStyle/>
          <a:p>
            <a:r>
              <a:rPr lang="en-US" sz="2700" b="1" dirty="0">
                <a:solidFill>
                  <a:schemeClr val="accent1">
                    <a:lumMod val="50000"/>
                  </a:schemeClr>
                </a:solidFill>
                <a:latin typeface="Comic Sans MS" panose="030F0902030302020204" pitchFamily="66" charset="0"/>
              </a:rPr>
              <a:t>Watch the video </a:t>
            </a:r>
            <a:r>
              <a:rPr lang="en-US" sz="2700" b="1" dirty="0" smtClean="0">
                <a:solidFill>
                  <a:schemeClr val="accent1">
                    <a:lumMod val="50000"/>
                  </a:schemeClr>
                </a:solidFill>
                <a:latin typeface="Comic Sans MS" panose="030F0902030302020204" pitchFamily="66" charset="0"/>
              </a:rPr>
              <a:t>2 minutes in </a:t>
            </a:r>
            <a:r>
              <a:rPr lang="en-US" sz="2700" b="1" dirty="0">
                <a:solidFill>
                  <a:schemeClr val="accent1">
                    <a:lumMod val="50000"/>
                  </a:schemeClr>
                </a:solidFill>
                <a:latin typeface="Comic Sans MS" panose="030F0902030302020204" pitchFamily="66" charset="0"/>
              </a:rPr>
              <a:t>length</a:t>
            </a:r>
            <a:r>
              <a:rPr lang="en-US" sz="2700" b="1" dirty="0" smtClean="0">
                <a:solidFill>
                  <a:schemeClr val="accent1">
                    <a:lumMod val="50000"/>
                  </a:schemeClr>
                </a:solidFill>
              </a:rPr>
              <a:t>: </a:t>
            </a:r>
            <a:r>
              <a:rPr lang="en-US" sz="2700" b="1" dirty="0" smtClean="0">
                <a:solidFill>
                  <a:schemeClr val="accent1">
                    <a:lumMod val="50000"/>
                  </a:schemeClr>
                </a:solidFill>
                <a:latin typeface="Comic Sans MS" panose="030F0702030302020204" pitchFamily="66" charset="0"/>
              </a:rPr>
              <a:t>Jesus Calms the Sea</a:t>
            </a:r>
            <a:r>
              <a:rPr lang="en-US" sz="2700" b="1" dirty="0">
                <a:solidFill>
                  <a:schemeClr val="accent1">
                    <a:lumMod val="50000"/>
                  </a:schemeClr>
                </a:solidFill>
              </a:rPr>
              <a:t/>
            </a:r>
            <a:br>
              <a:rPr lang="en-US" sz="2700" b="1" dirty="0">
                <a:solidFill>
                  <a:schemeClr val="accent1">
                    <a:lumMod val="50000"/>
                  </a:schemeClr>
                </a:solidFill>
              </a:rPr>
            </a:br>
            <a:r>
              <a:rPr lang="en-US" sz="2700" b="1" dirty="0">
                <a:solidFill>
                  <a:schemeClr val="accent1">
                    <a:lumMod val="50000"/>
                  </a:schemeClr>
                </a:solidFill>
                <a:latin typeface="Comic Sans MS" panose="030F0902030302020204" pitchFamily="66" charset="0"/>
              </a:rPr>
              <a:t>on the next slide  https://youtu.be/uYLHqdSO9OY</a:t>
            </a:r>
          </a:p>
        </p:txBody>
      </p:sp>
      <p:sp>
        <p:nvSpPr>
          <p:cNvPr id="6" name="Content Placeholder 5">
            <a:extLst>
              <a:ext uri="{FF2B5EF4-FFF2-40B4-BE49-F238E27FC236}">
                <a16:creationId xmlns:a16="http://schemas.microsoft.com/office/drawing/2014/main" id="{B754A00A-06A1-9644-98C5-F371C3C06C2B}"/>
              </a:ext>
            </a:extLst>
          </p:cNvPr>
          <p:cNvSpPr>
            <a:spLocks noGrp="1"/>
          </p:cNvSpPr>
          <p:nvPr>
            <p:ph idx="1"/>
          </p:nvPr>
        </p:nvSpPr>
        <p:spPr>
          <a:xfrm>
            <a:off x="0" y="1548384"/>
            <a:ext cx="12192000" cy="5309616"/>
          </a:xfrm>
          <a:solidFill>
            <a:schemeClr val="accent5">
              <a:lumMod val="40000"/>
              <a:lumOff val="60000"/>
            </a:schemeClr>
          </a:solidFill>
        </p:spPr>
        <p:txBody>
          <a:bodyPr>
            <a:normAutofit fontScale="92500" lnSpcReduction="10000"/>
          </a:bodyPr>
          <a:lstStyle/>
          <a:p>
            <a:pPr marL="0" indent="0">
              <a:buNone/>
            </a:pPr>
            <a:r>
              <a:rPr lang="en-US" sz="3200" dirty="0">
                <a:latin typeface="Comic Sans MS" panose="030F0702030302020204" pitchFamily="66" charset="0"/>
              </a:rPr>
              <a:t>Jesus said to his disciples, “Let us cross over to the other side of the Sea of Galilee.” And leaving the crowd behind they set off. </a:t>
            </a:r>
            <a:endParaRPr lang="en-US" sz="3200" dirty="0" smtClean="0">
              <a:latin typeface="Comic Sans MS" panose="030F0702030302020204" pitchFamily="66" charset="0"/>
            </a:endParaRPr>
          </a:p>
          <a:p>
            <a:pPr marL="0" indent="0">
              <a:buNone/>
            </a:pPr>
            <a:r>
              <a:rPr lang="en-US" sz="3200" dirty="0" smtClean="0">
                <a:latin typeface="Comic Sans MS" panose="030F0702030302020204" pitchFamily="66" charset="0"/>
              </a:rPr>
              <a:t>Then </a:t>
            </a:r>
            <a:r>
              <a:rPr lang="en-US" sz="3200" dirty="0">
                <a:latin typeface="Comic Sans MS" panose="030F0702030302020204" pitchFamily="66" charset="0"/>
              </a:rPr>
              <a:t>it began to blow a gale and the waves beat upon the boat so that it was almost filled with water. </a:t>
            </a:r>
            <a:endParaRPr lang="en-US" sz="3200" dirty="0" smtClean="0">
              <a:latin typeface="Comic Sans MS" panose="030F0702030302020204" pitchFamily="66" charset="0"/>
            </a:endParaRPr>
          </a:p>
          <a:p>
            <a:pPr marL="0" indent="0">
              <a:buNone/>
            </a:pPr>
            <a:r>
              <a:rPr lang="en-US" sz="3200" dirty="0" smtClean="0">
                <a:latin typeface="Comic Sans MS" panose="030F0702030302020204" pitchFamily="66" charset="0"/>
              </a:rPr>
              <a:t>Jesus </a:t>
            </a:r>
            <a:r>
              <a:rPr lang="en-US" sz="3200" dirty="0">
                <a:latin typeface="Comic Sans MS" panose="030F0702030302020204" pitchFamily="66" charset="0"/>
              </a:rPr>
              <a:t>was asleep in the stern of the boat, his head on a cushion. They woke him and said to him, “Master, do you not care? </a:t>
            </a:r>
            <a:endParaRPr lang="en-US" sz="3200" dirty="0" smtClean="0">
              <a:latin typeface="Comic Sans MS" panose="030F0702030302020204" pitchFamily="66" charset="0"/>
            </a:endParaRPr>
          </a:p>
          <a:p>
            <a:pPr marL="0" indent="0">
              <a:buNone/>
            </a:pPr>
            <a:r>
              <a:rPr lang="en-US" sz="3200" dirty="0" smtClean="0">
                <a:latin typeface="Comic Sans MS" panose="030F0702030302020204" pitchFamily="66" charset="0"/>
              </a:rPr>
              <a:t>We </a:t>
            </a:r>
            <a:r>
              <a:rPr lang="en-US" sz="3200" dirty="0">
                <a:latin typeface="Comic Sans MS" panose="030F0702030302020204" pitchFamily="66" charset="0"/>
              </a:rPr>
              <a:t>are going down!” And he woke up and rebuked the wind and said to the sea, “Quiet now! Be calm!” And the wind dropped, and all was calm again. </a:t>
            </a:r>
            <a:endParaRPr lang="en-US" sz="3200" dirty="0" smtClean="0">
              <a:latin typeface="Comic Sans MS" panose="030F0702030302020204" pitchFamily="66" charset="0"/>
            </a:endParaRPr>
          </a:p>
          <a:p>
            <a:pPr marL="0" indent="0">
              <a:buNone/>
            </a:pPr>
            <a:r>
              <a:rPr lang="en-US" sz="3200" dirty="0" smtClean="0">
                <a:latin typeface="Comic Sans MS" panose="030F0702030302020204" pitchFamily="66" charset="0"/>
              </a:rPr>
              <a:t>Then </a:t>
            </a:r>
            <a:r>
              <a:rPr lang="en-US" sz="3200" dirty="0">
                <a:latin typeface="Comic Sans MS" panose="030F0702030302020204" pitchFamily="66" charset="0"/>
              </a:rPr>
              <a:t>he said to them, “Why are you so frightened? How is it that you have no faith?” They were filled with awe and said to one </a:t>
            </a:r>
            <a:r>
              <a:rPr lang="en-US" sz="3200" dirty="0" smtClean="0">
                <a:latin typeface="Comic Sans MS" panose="030F0702030302020204" pitchFamily="66" charset="0"/>
              </a:rPr>
              <a:t>an</a:t>
            </a:r>
          </a:p>
          <a:p>
            <a:pPr marL="0" indent="0">
              <a:buNone/>
            </a:pPr>
            <a:r>
              <a:rPr lang="en-US" sz="3200" dirty="0" smtClean="0">
                <a:latin typeface="Comic Sans MS" panose="030F0702030302020204" pitchFamily="66" charset="0"/>
              </a:rPr>
              <a:t>other</a:t>
            </a:r>
            <a:r>
              <a:rPr lang="en-US" sz="3200" dirty="0">
                <a:latin typeface="Comic Sans MS" panose="030F0702030302020204" pitchFamily="66" charset="0"/>
              </a:rPr>
              <a:t>, “Who can this be? Even the wind and the sea obey him.”</a:t>
            </a:r>
          </a:p>
        </p:txBody>
      </p:sp>
      <p:sp>
        <p:nvSpPr>
          <p:cNvPr id="7" name="TextBox 6">
            <a:extLst>
              <a:ext uri="{FF2B5EF4-FFF2-40B4-BE49-F238E27FC236}">
                <a16:creationId xmlns:a16="http://schemas.microsoft.com/office/drawing/2014/main" id="{FD031D4D-3801-0B40-A079-5D150CE201BF}"/>
              </a:ext>
            </a:extLst>
          </p:cNvPr>
          <p:cNvSpPr txBox="1"/>
          <p:nvPr/>
        </p:nvSpPr>
        <p:spPr>
          <a:xfrm>
            <a:off x="0" y="681038"/>
            <a:ext cx="12192000" cy="830997"/>
          </a:xfrm>
          <a:prstGeom prst="rect">
            <a:avLst/>
          </a:prstGeom>
          <a:solidFill>
            <a:schemeClr val="accent5">
              <a:lumMod val="20000"/>
              <a:lumOff val="80000"/>
            </a:schemeClr>
          </a:solidFill>
        </p:spPr>
        <p:txBody>
          <a:bodyPr wrap="square" rtlCol="0">
            <a:spAutoFit/>
          </a:bodyPr>
          <a:lstStyle/>
          <a:p>
            <a:r>
              <a:rPr lang="en-GB" sz="2400" b="1" dirty="0">
                <a:latin typeface="Comic Sans MS" panose="030F0902030302020204" pitchFamily="66" charset="0"/>
              </a:rPr>
              <a:t>Gospel Reading: Adapted from Mark </a:t>
            </a:r>
            <a:r>
              <a:rPr lang="en-GB" sz="2400" b="1" dirty="0" smtClean="0">
                <a:latin typeface="Comic Sans MS" panose="030F0902030302020204" pitchFamily="66" charset="0"/>
              </a:rPr>
              <a:t>4; 35-41 The 12th </a:t>
            </a:r>
            <a:r>
              <a:rPr lang="en-GB" sz="2400" b="1" dirty="0">
                <a:latin typeface="Comic Sans MS" panose="030F0902030302020204" pitchFamily="66" charset="0"/>
              </a:rPr>
              <a:t>Sunday of Ordinary Time, Year B </a:t>
            </a:r>
          </a:p>
        </p:txBody>
      </p:sp>
    </p:spTree>
    <p:extLst>
      <p:ext uri="{BB962C8B-B14F-4D97-AF65-F5344CB8AC3E}">
        <p14:creationId xmlns:p14="http://schemas.microsoft.com/office/powerpoint/2010/main" val="116106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43E1-3E02-304C-8528-64E312E8C51F}"/>
              </a:ext>
            </a:extLst>
          </p:cNvPr>
          <p:cNvSpPr>
            <a:spLocks noGrp="1"/>
          </p:cNvSpPr>
          <p:nvPr>
            <p:ph type="title"/>
          </p:nvPr>
        </p:nvSpPr>
        <p:spPr>
          <a:xfrm>
            <a:off x="0" y="109729"/>
            <a:ext cx="12192000" cy="829055"/>
          </a:xfrm>
          <a:solidFill>
            <a:schemeClr val="accent5">
              <a:lumMod val="75000"/>
            </a:schemeClr>
          </a:solidFill>
        </p:spPr>
        <p:txBody>
          <a:bodyPr>
            <a:noAutofit/>
          </a:bodyPr>
          <a:lstStyle/>
          <a:p>
            <a:r>
              <a:rPr lang="en-US" sz="2000" dirty="0">
                <a:latin typeface="Comic Sans MS" panose="030F0902030302020204" pitchFamily="66" charset="0"/>
              </a:rPr>
              <a:t> </a:t>
            </a:r>
            <a:br>
              <a:rPr lang="en-US" sz="2000" dirty="0">
                <a:latin typeface="Comic Sans MS" panose="030F0902030302020204" pitchFamily="66" charset="0"/>
              </a:rPr>
            </a:br>
            <a:r>
              <a:rPr lang="en-US" sz="2000" dirty="0">
                <a:latin typeface="Comic Sans MS" panose="030F0902030302020204" pitchFamily="66" charset="0"/>
              </a:rPr>
              <a:t/>
            </a:r>
            <a:br>
              <a:rPr lang="en-US" sz="2000" dirty="0">
                <a:latin typeface="Comic Sans MS" panose="030F0902030302020204" pitchFamily="66" charset="0"/>
              </a:rPr>
            </a:br>
            <a:r>
              <a:rPr lang="en-US" sz="2000" dirty="0">
                <a:latin typeface="Comic Sans MS" panose="030F0902030302020204" pitchFamily="66" charset="0"/>
              </a:rPr>
              <a:t/>
            </a:r>
            <a:br>
              <a:rPr lang="en-US" sz="2000" dirty="0">
                <a:latin typeface="Comic Sans MS" panose="030F0902030302020204" pitchFamily="66" charset="0"/>
              </a:rPr>
            </a:br>
            <a:r>
              <a:rPr lang="en-US" sz="2000" dirty="0">
                <a:latin typeface="Comic Sans MS" panose="030F0902030302020204" pitchFamily="66" charset="0"/>
              </a:rPr>
              <a:t/>
            </a:r>
            <a:br>
              <a:rPr lang="en-US" sz="2000" dirty="0">
                <a:latin typeface="Comic Sans MS" panose="030F0902030302020204" pitchFamily="66" charset="0"/>
              </a:rPr>
            </a:br>
            <a:r>
              <a:rPr lang="en-US" sz="3200" dirty="0">
                <a:solidFill>
                  <a:schemeClr val="bg1"/>
                </a:solidFill>
                <a:latin typeface="Comic Sans MS" panose="030F0902030302020204" pitchFamily="66" charset="0"/>
              </a:rPr>
              <a:t>Gospel of Mark </a:t>
            </a:r>
            <a:r>
              <a:rPr lang="en-US" sz="3200" dirty="0" smtClean="0">
                <a:solidFill>
                  <a:schemeClr val="bg1"/>
                </a:solidFill>
                <a:latin typeface="Comic Sans MS" panose="030F0902030302020204" pitchFamily="66" charset="0"/>
              </a:rPr>
              <a:t>4: 35-41 Jesus calms the sea </a:t>
            </a:r>
            <a:r>
              <a:rPr lang="en-US" sz="2000" dirty="0" smtClean="0">
                <a:solidFill>
                  <a:schemeClr val="bg1"/>
                </a:solidFill>
                <a:latin typeface="Comic Sans MS" panose="030F0902030302020204" pitchFamily="66" charset="0"/>
              </a:rPr>
              <a:t>(Video 2 minutes in </a:t>
            </a:r>
            <a:r>
              <a:rPr lang="en-US" sz="2000" dirty="0">
                <a:solidFill>
                  <a:schemeClr val="bg1"/>
                </a:solidFill>
                <a:latin typeface="Comic Sans MS" panose="030F0902030302020204" pitchFamily="66" charset="0"/>
              </a:rPr>
              <a:t>length).</a:t>
            </a:r>
            <a:r>
              <a:rPr lang="en-GB" sz="2000" dirty="0">
                <a:solidFill>
                  <a:schemeClr val="bg1"/>
                </a:solidFill>
                <a:latin typeface="Comic Sans MS" panose="030F0902030302020204" pitchFamily="66" charset="0"/>
              </a:rPr>
              <a:t/>
            </a:r>
            <a:br>
              <a:rPr lang="en-GB" sz="2000" dirty="0">
                <a:solidFill>
                  <a:schemeClr val="bg1"/>
                </a:solidFill>
                <a:latin typeface="Comic Sans MS" panose="030F0902030302020204" pitchFamily="66" charset="0"/>
              </a:rPr>
            </a:br>
            <a:r>
              <a:rPr lang="en-GB" sz="2000" dirty="0">
                <a:solidFill>
                  <a:schemeClr val="bg1"/>
                </a:solidFill>
              </a:rPr>
              <a:t/>
            </a:r>
            <a:br>
              <a:rPr lang="en-GB" sz="2000" dirty="0">
                <a:solidFill>
                  <a:schemeClr val="bg1"/>
                </a:solidFill>
              </a:rPr>
            </a:br>
            <a:r>
              <a:rPr lang="en-US" sz="2000" dirty="0">
                <a:solidFill>
                  <a:schemeClr val="bg1"/>
                </a:solidFill>
                <a:latin typeface="Comic Sans MS" panose="030F0902030302020204" pitchFamily="66" charset="0"/>
              </a:rPr>
              <a:t/>
            </a:r>
            <a:br>
              <a:rPr lang="en-US" sz="2000" dirty="0">
                <a:solidFill>
                  <a:schemeClr val="bg1"/>
                </a:solidFill>
                <a:latin typeface="Comic Sans MS" panose="030F0902030302020204" pitchFamily="66" charset="0"/>
              </a:rPr>
            </a:br>
            <a:endParaRPr lang="en-US" sz="2000"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3"/>
          <a:srcRect l="65153" t="25711"/>
          <a:stretch/>
        </p:blipFill>
        <p:spPr>
          <a:xfrm>
            <a:off x="4881282" y="4208929"/>
            <a:ext cx="2644236" cy="2516546"/>
          </a:xfrm>
          <a:prstGeom prst="rect">
            <a:avLst/>
          </a:prstGeom>
        </p:spPr>
      </p:pic>
      <p:sp>
        <p:nvSpPr>
          <p:cNvPr id="5" name="Rectangle 4"/>
          <p:cNvSpPr/>
          <p:nvPr/>
        </p:nvSpPr>
        <p:spPr>
          <a:xfrm>
            <a:off x="2529082" y="2673257"/>
            <a:ext cx="6956248" cy="1415772"/>
          </a:xfrm>
          <a:prstGeom prst="rect">
            <a:avLst/>
          </a:prstGeom>
        </p:spPr>
        <p:txBody>
          <a:bodyPr wrap="square">
            <a:spAutoFit/>
          </a:bodyPr>
          <a:lstStyle/>
          <a:p>
            <a:r>
              <a:rPr lang="en-US" b="1" dirty="0">
                <a:solidFill>
                  <a:schemeClr val="accent1">
                    <a:lumMod val="50000"/>
                  </a:schemeClr>
                </a:solidFill>
                <a:latin typeface="Comic Sans MS" panose="030F0902030302020204" pitchFamily="66" charset="0"/>
              </a:rPr>
              <a:t>Watch the video 2 minutes in length</a:t>
            </a:r>
            <a:r>
              <a:rPr lang="en-US" b="1" dirty="0">
                <a:solidFill>
                  <a:schemeClr val="accent1">
                    <a:lumMod val="50000"/>
                  </a:schemeClr>
                </a:solidFill>
              </a:rPr>
              <a:t>: </a:t>
            </a:r>
            <a:r>
              <a:rPr lang="en-US" b="1" dirty="0">
                <a:solidFill>
                  <a:schemeClr val="accent1">
                    <a:lumMod val="50000"/>
                  </a:schemeClr>
                </a:solidFill>
                <a:latin typeface="Comic Sans MS" panose="030F0702030302020204" pitchFamily="66" charset="0"/>
              </a:rPr>
              <a:t>Jesus Calms the </a:t>
            </a:r>
            <a:r>
              <a:rPr lang="en-US" b="1" dirty="0" smtClean="0">
                <a:solidFill>
                  <a:schemeClr val="accent1">
                    <a:lumMod val="50000"/>
                  </a:schemeClr>
                </a:solidFill>
                <a:latin typeface="Comic Sans MS" panose="030F0702030302020204" pitchFamily="66" charset="0"/>
              </a:rPr>
              <a:t>Sea. Cut and paste:</a:t>
            </a:r>
          </a:p>
          <a:p>
            <a:r>
              <a:rPr lang="en-US" b="1" dirty="0">
                <a:solidFill>
                  <a:schemeClr val="accent1">
                    <a:lumMod val="50000"/>
                  </a:schemeClr>
                </a:solidFill>
              </a:rPr>
              <a:t/>
            </a:r>
            <a:br>
              <a:rPr lang="en-US" b="1" dirty="0">
                <a:solidFill>
                  <a:schemeClr val="accent1">
                    <a:lumMod val="50000"/>
                  </a:schemeClr>
                </a:solidFill>
              </a:rPr>
            </a:br>
            <a:r>
              <a:rPr lang="en-US" sz="3200" b="1" dirty="0" smtClean="0">
                <a:solidFill>
                  <a:schemeClr val="accent1">
                    <a:lumMod val="50000"/>
                  </a:schemeClr>
                </a:solidFill>
                <a:latin typeface="Comic Sans MS" panose="030F0902030302020204" pitchFamily="66" charset="0"/>
              </a:rPr>
              <a:t>https</a:t>
            </a:r>
            <a:r>
              <a:rPr lang="en-US" sz="3200" b="1" dirty="0">
                <a:solidFill>
                  <a:schemeClr val="accent1">
                    <a:lumMod val="50000"/>
                  </a:schemeClr>
                </a:solidFill>
                <a:latin typeface="Comic Sans MS" panose="030F0902030302020204" pitchFamily="66" charset="0"/>
              </a:rPr>
              <a:t>://youtu.be/uYLHqdSO9OY</a:t>
            </a:r>
            <a:endParaRPr lang="en-GB" sz="3200" dirty="0"/>
          </a:p>
        </p:txBody>
      </p:sp>
      <p:pic>
        <p:nvPicPr>
          <p:cNvPr id="6" name="Picture 5"/>
          <p:cNvPicPr>
            <a:picLocks noChangeAspect="1"/>
          </p:cNvPicPr>
          <p:nvPr/>
        </p:nvPicPr>
        <p:blipFill>
          <a:blip r:embed="rId4"/>
          <a:stretch>
            <a:fillRect/>
          </a:stretch>
        </p:blipFill>
        <p:spPr>
          <a:xfrm rot="19674051">
            <a:off x="328709" y="1670496"/>
            <a:ext cx="2754103" cy="1378331"/>
          </a:xfrm>
          <a:prstGeom prst="rect">
            <a:avLst/>
          </a:prstGeom>
        </p:spPr>
      </p:pic>
      <p:pic>
        <p:nvPicPr>
          <p:cNvPr id="7" name="Picture 6"/>
          <p:cNvPicPr>
            <a:picLocks noChangeAspect="1"/>
          </p:cNvPicPr>
          <p:nvPr/>
        </p:nvPicPr>
        <p:blipFill>
          <a:blip r:embed="rId5"/>
          <a:stretch>
            <a:fillRect/>
          </a:stretch>
        </p:blipFill>
        <p:spPr>
          <a:xfrm rot="1549582">
            <a:off x="8884388" y="1527375"/>
            <a:ext cx="3065930" cy="1557815"/>
          </a:xfrm>
          <a:prstGeom prst="rect">
            <a:avLst/>
          </a:prstGeom>
        </p:spPr>
      </p:pic>
    </p:spTree>
    <p:extLst>
      <p:ext uri="{BB962C8B-B14F-4D97-AF65-F5344CB8AC3E}">
        <p14:creationId xmlns:p14="http://schemas.microsoft.com/office/powerpoint/2010/main" val="210123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4A0F-8BAF-1C41-8CA6-D02356372051}"/>
              </a:ext>
            </a:extLst>
          </p:cNvPr>
          <p:cNvSpPr>
            <a:spLocks noGrp="1"/>
          </p:cNvSpPr>
          <p:nvPr>
            <p:ph type="title"/>
          </p:nvPr>
        </p:nvSpPr>
        <p:spPr>
          <a:xfrm>
            <a:off x="0" y="0"/>
            <a:ext cx="12192000" cy="1182624"/>
          </a:xfrm>
          <a:solidFill>
            <a:schemeClr val="accent1">
              <a:lumMod val="75000"/>
            </a:schemeClr>
          </a:solidFill>
        </p:spPr>
        <p:txBody>
          <a:bodyPr>
            <a:normAutofit fontScale="90000"/>
          </a:bodyPr>
          <a:lstStyle/>
          <a:p>
            <a:r>
              <a:rPr lang="en-US" dirty="0">
                <a:solidFill>
                  <a:schemeClr val="bg1"/>
                </a:solidFill>
                <a:latin typeface="Comic Sans MS" panose="030F0902030302020204" pitchFamily="66" charset="0"/>
              </a:rPr>
              <a:t>Discuss</a:t>
            </a:r>
            <a:br>
              <a:rPr lang="en-US" dirty="0">
                <a:solidFill>
                  <a:schemeClr val="bg1"/>
                </a:solidFill>
                <a:latin typeface="Comic Sans MS" panose="030F0902030302020204" pitchFamily="66" charset="0"/>
              </a:rPr>
            </a:br>
            <a:r>
              <a:rPr lang="en-US" dirty="0">
                <a:solidFill>
                  <a:schemeClr val="bg1"/>
                </a:solidFill>
                <a:latin typeface="Comic Sans MS" panose="030F0902030302020204" pitchFamily="66" charset="0"/>
              </a:rPr>
              <a:t>together as a form …</a:t>
            </a:r>
          </a:p>
        </p:txBody>
      </p:sp>
      <p:sp>
        <p:nvSpPr>
          <p:cNvPr id="7" name="TextBox 6">
            <a:extLst>
              <a:ext uri="{FF2B5EF4-FFF2-40B4-BE49-F238E27FC236}">
                <a16:creationId xmlns:a16="http://schemas.microsoft.com/office/drawing/2014/main" id="{F45C58E6-CBAB-014F-9D1F-B5EC39869C33}"/>
              </a:ext>
            </a:extLst>
          </p:cNvPr>
          <p:cNvSpPr txBox="1"/>
          <p:nvPr/>
        </p:nvSpPr>
        <p:spPr>
          <a:xfrm>
            <a:off x="336176" y="5450187"/>
            <a:ext cx="11604811" cy="1015663"/>
          </a:xfrm>
          <a:prstGeom prst="rect">
            <a:avLst/>
          </a:prstGeom>
          <a:solidFill>
            <a:schemeClr val="accent6">
              <a:lumMod val="50000"/>
            </a:schemeClr>
          </a:solidFill>
        </p:spPr>
        <p:txBody>
          <a:bodyPr wrap="square" rtlCol="0">
            <a:spAutoFit/>
          </a:bodyPr>
          <a:lstStyle/>
          <a:p>
            <a:r>
              <a:rPr lang="en-GB" sz="2000" dirty="0">
                <a:solidFill>
                  <a:schemeClr val="bg1"/>
                </a:solidFill>
                <a:latin typeface="Comic Sans MS" panose="030F0902030302020204" pitchFamily="66" charset="0"/>
              </a:rPr>
              <a:t>Task: </a:t>
            </a:r>
          </a:p>
          <a:p>
            <a:r>
              <a:rPr lang="en-GB" sz="2000" dirty="0">
                <a:solidFill>
                  <a:schemeClr val="bg1"/>
                </a:solidFill>
                <a:latin typeface="Comic Sans MS" panose="030F0902030302020204" pitchFamily="66" charset="0"/>
              </a:rPr>
              <a:t>This week sometime, why not write a Prayer </a:t>
            </a:r>
            <a:r>
              <a:rPr lang="en-GB" sz="2000" dirty="0" smtClean="0">
                <a:solidFill>
                  <a:schemeClr val="bg1"/>
                </a:solidFill>
                <a:latin typeface="Comic Sans MS" panose="030F0902030302020204" pitchFamily="66" charset="0"/>
              </a:rPr>
              <a:t> or reassurance to a friend that you are there for them for </a:t>
            </a:r>
            <a:r>
              <a:rPr lang="en-GB" sz="2000" dirty="0">
                <a:solidFill>
                  <a:schemeClr val="bg1"/>
                </a:solidFill>
                <a:latin typeface="Comic Sans MS" panose="030F0902030302020204" pitchFamily="66" charset="0"/>
              </a:rPr>
              <a:t>someone that you know  who </a:t>
            </a:r>
            <a:r>
              <a:rPr lang="en-GB" sz="2000" dirty="0" smtClean="0">
                <a:solidFill>
                  <a:schemeClr val="bg1"/>
                </a:solidFill>
                <a:latin typeface="Comic Sans MS" panose="030F0902030302020204" pitchFamily="66" charset="0"/>
              </a:rPr>
              <a:t>needs to remain calm.</a:t>
            </a:r>
            <a:endParaRPr lang="en-GB" sz="2000" dirty="0">
              <a:solidFill>
                <a:schemeClr val="bg1"/>
              </a:solidFill>
              <a:latin typeface="Comic Sans MS" panose="030F0902030302020204" pitchFamily="66" charset="0"/>
            </a:endParaRPr>
          </a:p>
        </p:txBody>
      </p:sp>
      <p:sp>
        <p:nvSpPr>
          <p:cNvPr id="9" name="TextBox 8">
            <a:extLst>
              <a:ext uri="{FF2B5EF4-FFF2-40B4-BE49-F238E27FC236}">
                <a16:creationId xmlns:a16="http://schemas.microsoft.com/office/drawing/2014/main" id="{8E5E7BAC-4153-BE46-BA6F-28013A92775A}"/>
              </a:ext>
            </a:extLst>
          </p:cNvPr>
          <p:cNvSpPr txBox="1"/>
          <p:nvPr/>
        </p:nvSpPr>
        <p:spPr>
          <a:xfrm>
            <a:off x="122919" y="3444511"/>
            <a:ext cx="5268320" cy="1815882"/>
          </a:xfrm>
          <a:prstGeom prst="rect">
            <a:avLst/>
          </a:prstGeom>
          <a:solidFill>
            <a:schemeClr val="accent4">
              <a:lumMod val="20000"/>
              <a:lumOff val="80000"/>
            </a:schemeClr>
          </a:solidFill>
        </p:spPr>
        <p:txBody>
          <a:bodyPr wrap="square" rtlCol="0">
            <a:spAutoFit/>
          </a:bodyPr>
          <a:lstStyle/>
          <a:p>
            <a:r>
              <a:rPr lang="en-US" sz="2800" dirty="0" smtClean="0">
                <a:latin typeface="Comic Sans MS" panose="030F0902030302020204" pitchFamily="66" charset="0"/>
              </a:rPr>
              <a:t>Do </a:t>
            </a:r>
            <a:r>
              <a:rPr lang="en-US" sz="2800" dirty="0">
                <a:latin typeface="Comic Sans MS" panose="030F0902030302020204" pitchFamily="66" charset="0"/>
              </a:rPr>
              <a:t>you </a:t>
            </a:r>
            <a:r>
              <a:rPr lang="en-US" sz="2800" dirty="0" smtClean="0">
                <a:latin typeface="Comic Sans MS" panose="030F0902030302020204" pitchFamily="66" charset="0"/>
              </a:rPr>
              <a:t>think when we remain calm the situation becomes better? Why do you think that is?</a:t>
            </a:r>
            <a:endParaRPr lang="en-US" sz="2800" dirty="0">
              <a:latin typeface="Comic Sans MS" panose="030F0902030302020204" pitchFamily="66" charset="0"/>
            </a:endParaRPr>
          </a:p>
        </p:txBody>
      </p:sp>
      <p:sp>
        <p:nvSpPr>
          <p:cNvPr id="10" name="TextBox 9">
            <a:extLst>
              <a:ext uri="{FF2B5EF4-FFF2-40B4-BE49-F238E27FC236}">
                <a16:creationId xmlns:a16="http://schemas.microsoft.com/office/drawing/2014/main" id="{975F0F93-64B5-D340-B24B-FF23D3FD6A4E}"/>
              </a:ext>
            </a:extLst>
          </p:cNvPr>
          <p:cNvSpPr txBox="1"/>
          <p:nvPr/>
        </p:nvSpPr>
        <p:spPr>
          <a:xfrm>
            <a:off x="108524" y="1438835"/>
            <a:ext cx="4545210" cy="1815882"/>
          </a:xfrm>
          <a:prstGeom prst="rect">
            <a:avLst/>
          </a:prstGeom>
          <a:solidFill>
            <a:schemeClr val="accent6">
              <a:lumMod val="75000"/>
            </a:schemeClr>
          </a:solidFill>
        </p:spPr>
        <p:txBody>
          <a:bodyPr wrap="square" rtlCol="0">
            <a:spAutoFit/>
          </a:bodyPr>
          <a:lstStyle/>
          <a:p>
            <a:r>
              <a:rPr lang="en-US" sz="2800" dirty="0" smtClean="0">
                <a:solidFill>
                  <a:schemeClr val="bg1"/>
                </a:solidFill>
                <a:latin typeface="Comic Sans MS" panose="030F0902030302020204" pitchFamily="66" charset="0"/>
              </a:rPr>
              <a:t>Has there ever been a time when you had to remain calm and it was difficult to do?</a:t>
            </a:r>
            <a:endParaRPr lang="en-US" sz="2800" dirty="0">
              <a:solidFill>
                <a:schemeClr val="bg1"/>
              </a:solidFill>
              <a:latin typeface="Comic Sans MS" panose="030F0902030302020204" pitchFamily="66" charset="0"/>
            </a:endParaRPr>
          </a:p>
        </p:txBody>
      </p:sp>
      <p:sp>
        <p:nvSpPr>
          <p:cNvPr id="13" name="TextBox 12">
            <a:extLst>
              <a:ext uri="{FF2B5EF4-FFF2-40B4-BE49-F238E27FC236}">
                <a16:creationId xmlns:a16="http://schemas.microsoft.com/office/drawing/2014/main" id="{C54A2E19-D8FB-9549-9549-CC7F1E18ACBA}"/>
              </a:ext>
            </a:extLst>
          </p:cNvPr>
          <p:cNvSpPr txBox="1"/>
          <p:nvPr/>
        </p:nvSpPr>
        <p:spPr>
          <a:xfrm>
            <a:off x="5159858" y="1200329"/>
            <a:ext cx="6444953" cy="523220"/>
          </a:xfrm>
          <a:prstGeom prst="rect">
            <a:avLst/>
          </a:prstGeom>
          <a:solidFill>
            <a:schemeClr val="accent6">
              <a:lumMod val="60000"/>
              <a:lumOff val="40000"/>
            </a:schemeClr>
          </a:solidFill>
        </p:spPr>
        <p:txBody>
          <a:bodyPr wrap="square" rtlCol="0">
            <a:spAutoFit/>
          </a:bodyPr>
          <a:lstStyle/>
          <a:p>
            <a:r>
              <a:rPr lang="en-US" sz="2800" dirty="0" smtClean="0">
                <a:solidFill>
                  <a:srgbClr val="002060"/>
                </a:solidFill>
                <a:latin typeface="Comic Sans MS" panose="030F0902030302020204" pitchFamily="66" charset="0"/>
              </a:rPr>
              <a:t>What sort of things stress you?</a:t>
            </a:r>
            <a:endParaRPr lang="en-US" sz="2800" dirty="0">
              <a:solidFill>
                <a:srgbClr val="002060"/>
              </a:solidFill>
              <a:latin typeface="Comic Sans MS" panose="030F0902030302020204" pitchFamily="66" charset="0"/>
            </a:endParaRPr>
          </a:p>
        </p:txBody>
      </p:sp>
      <p:sp>
        <p:nvSpPr>
          <p:cNvPr id="33" name="TextBox 32">
            <a:extLst>
              <a:ext uri="{FF2B5EF4-FFF2-40B4-BE49-F238E27FC236}">
                <a16:creationId xmlns:a16="http://schemas.microsoft.com/office/drawing/2014/main" id="{B0BBC7A6-FC3A-D948-AE71-204255800B43}"/>
              </a:ext>
            </a:extLst>
          </p:cNvPr>
          <p:cNvSpPr txBox="1"/>
          <p:nvPr/>
        </p:nvSpPr>
        <p:spPr>
          <a:xfrm>
            <a:off x="4962143" y="2344230"/>
            <a:ext cx="6763691" cy="954107"/>
          </a:xfrm>
          <a:prstGeom prst="rect">
            <a:avLst/>
          </a:prstGeom>
          <a:solidFill>
            <a:schemeClr val="accent1">
              <a:lumMod val="60000"/>
              <a:lumOff val="40000"/>
            </a:schemeClr>
          </a:solidFill>
        </p:spPr>
        <p:txBody>
          <a:bodyPr wrap="square" rtlCol="0">
            <a:spAutoFit/>
          </a:bodyPr>
          <a:lstStyle/>
          <a:p>
            <a:r>
              <a:rPr lang="en-US" sz="2800" dirty="0" smtClean="0">
                <a:latin typeface="Comic Sans MS" panose="030F0902030302020204" pitchFamily="66" charset="0"/>
              </a:rPr>
              <a:t>What advise would you give to a friend who needs help to remain calm?</a:t>
            </a:r>
            <a:endParaRPr lang="en-US" sz="2800" dirty="0">
              <a:latin typeface="Comic Sans MS" panose="030F0902030302020204" pitchFamily="66" charset="0"/>
            </a:endParaRPr>
          </a:p>
        </p:txBody>
      </p:sp>
      <p:sp>
        <p:nvSpPr>
          <p:cNvPr id="6" name="TextBox 5"/>
          <p:cNvSpPr txBox="1"/>
          <p:nvPr/>
        </p:nvSpPr>
        <p:spPr>
          <a:xfrm>
            <a:off x="5997388" y="4020671"/>
            <a:ext cx="5378824" cy="954107"/>
          </a:xfrm>
          <a:prstGeom prst="rect">
            <a:avLst/>
          </a:prstGeom>
          <a:noFill/>
        </p:spPr>
        <p:txBody>
          <a:bodyPr wrap="square" rtlCol="0">
            <a:spAutoFit/>
          </a:bodyPr>
          <a:lstStyle/>
          <a:p>
            <a:r>
              <a:rPr lang="en-GB" sz="2800" dirty="0" smtClean="0">
                <a:solidFill>
                  <a:srgbClr val="002060"/>
                </a:solidFill>
                <a:latin typeface="Comic Sans MS" panose="030F0702030302020204" pitchFamily="66" charset="0"/>
              </a:rPr>
              <a:t>What colour reminds you are calm, explain why?</a:t>
            </a:r>
            <a:endParaRPr lang="en-GB" sz="2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939262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B11D-3A9A-CC4D-987D-293AC9D58376}"/>
              </a:ext>
            </a:extLst>
          </p:cNvPr>
          <p:cNvSpPr>
            <a:spLocks noGrp="1"/>
          </p:cNvSpPr>
          <p:nvPr>
            <p:ph type="title"/>
          </p:nvPr>
        </p:nvSpPr>
        <p:spPr>
          <a:xfrm>
            <a:off x="42110" y="0"/>
            <a:ext cx="12149890" cy="1170720"/>
          </a:xfrm>
          <a:solidFill>
            <a:schemeClr val="accent1"/>
          </a:solidFill>
        </p:spPr>
        <p:txBody>
          <a:bodyPr>
            <a:normAutofit/>
          </a:bodyPr>
          <a:lstStyle/>
          <a:p>
            <a:r>
              <a:rPr lang="en-US" sz="3600" dirty="0">
                <a:solidFill>
                  <a:schemeClr val="bg1"/>
                </a:solidFill>
                <a:latin typeface="Comic Sans MS" panose="030F0902030302020204" pitchFamily="66" charset="0"/>
              </a:rPr>
              <a:t>What is the Gospel about? And what is it teaching </a:t>
            </a:r>
            <a:r>
              <a:rPr lang="en-US" sz="3600" dirty="0" smtClean="0">
                <a:solidFill>
                  <a:schemeClr val="bg1"/>
                </a:solidFill>
                <a:latin typeface="Comic Sans MS" panose="030F0902030302020204" pitchFamily="66" charset="0"/>
              </a:rPr>
              <a:t>us to do? </a:t>
            </a:r>
            <a:r>
              <a:rPr lang="en-US" sz="3600" dirty="0">
                <a:solidFill>
                  <a:schemeClr val="bg1"/>
                </a:solidFill>
                <a:latin typeface="Comic Sans MS" panose="030F0902030302020204" pitchFamily="66" charset="0"/>
              </a:rPr>
              <a:t>(</a:t>
            </a:r>
            <a:r>
              <a:rPr lang="en-US" sz="3600" dirty="0" smtClean="0">
                <a:solidFill>
                  <a:schemeClr val="bg1"/>
                </a:solidFill>
                <a:latin typeface="Comic Sans MS" panose="030F0902030302020204" pitchFamily="66" charset="0"/>
              </a:rPr>
              <a:t>Mark 4: 35-41)</a:t>
            </a:r>
            <a:endParaRPr lang="en-US" sz="3600" dirty="0">
              <a:solidFill>
                <a:schemeClr val="bg1"/>
              </a:solidFill>
              <a:latin typeface="Comic Sans MS" panose="030F0902030302020204" pitchFamily="66" charset="0"/>
            </a:endParaRPr>
          </a:p>
        </p:txBody>
      </p:sp>
      <p:sp>
        <p:nvSpPr>
          <p:cNvPr id="5" name="TextBox 4">
            <a:extLst>
              <a:ext uri="{FF2B5EF4-FFF2-40B4-BE49-F238E27FC236}">
                <a16:creationId xmlns:a16="http://schemas.microsoft.com/office/drawing/2014/main" id="{65C17361-C5A5-DD42-AA05-3FD0C651EC5D}"/>
              </a:ext>
            </a:extLst>
          </p:cNvPr>
          <p:cNvSpPr txBox="1"/>
          <p:nvPr/>
        </p:nvSpPr>
        <p:spPr>
          <a:xfrm>
            <a:off x="42110" y="1295800"/>
            <a:ext cx="12149890" cy="5693866"/>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US" sz="2400" dirty="0" smtClean="0">
                <a:latin typeface="Comic Sans MS" panose="030F0702030302020204" pitchFamily="66" charset="0"/>
              </a:rPr>
              <a:t>The Gospel is teaching us how Christ calmed the sea and reassured his disciples everything was ok.</a:t>
            </a:r>
          </a:p>
          <a:p>
            <a:pPr marL="342900" indent="-342900">
              <a:buFont typeface="Arial" panose="020B0604020202020204" pitchFamily="34" charset="0"/>
              <a:buChar char="•"/>
            </a:pPr>
            <a:r>
              <a:rPr lang="en-US" sz="2400" dirty="0" smtClean="0">
                <a:latin typeface="Comic Sans MS" panose="030F0702030302020204" pitchFamily="66" charset="0"/>
              </a:rPr>
              <a:t>There </a:t>
            </a:r>
            <a:r>
              <a:rPr lang="en-US" sz="2400" dirty="0">
                <a:latin typeface="Comic Sans MS" panose="030F0702030302020204" pitchFamily="66" charset="0"/>
              </a:rPr>
              <a:t>are times when most of us have been grateful to someone who was calm when we were in trouble. </a:t>
            </a:r>
            <a:endParaRPr lang="en-US" sz="2400" dirty="0" smtClean="0">
              <a:latin typeface="Comic Sans MS" panose="030F0702030302020204" pitchFamily="66" charset="0"/>
            </a:endParaRPr>
          </a:p>
          <a:p>
            <a:pPr marL="342900" indent="-342900">
              <a:buFont typeface="Arial" panose="020B0604020202020204" pitchFamily="34" charset="0"/>
              <a:buChar char="•"/>
            </a:pPr>
            <a:r>
              <a:rPr lang="en-US" sz="2400" dirty="0" smtClean="0">
                <a:latin typeface="Comic Sans MS" panose="030F0702030302020204" pitchFamily="66" charset="0"/>
              </a:rPr>
              <a:t>Calmness </a:t>
            </a:r>
            <a:r>
              <a:rPr lang="en-US" sz="2400" dirty="0">
                <a:latin typeface="Comic Sans MS" panose="030F0702030302020204" pitchFamily="66" charset="0"/>
              </a:rPr>
              <a:t>is an inner peace that is good for our well-being</a:t>
            </a:r>
            <a:r>
              <a:rPr lang="en-US" sz="2400" dirty="0" smtClean="0">
                <a:latin typeface="Comic Sans MS" panose="030F0702030302020204" pitchFamily="66" charset="0"/>
              </a:rPr>
              <a:t>.</a:t>
            </a:r>
          </a:p>
          <a:p>
            <a:pPr marL="342900" indent="-342900">
              <a:buFont typeface="Arial" panose="020B0604020202020204" pitchFamily="34" charset="0"/>
              <a:buChar char="•"/>
            </a:pPr>
            <a:r>
              <a:rPr lang="en-US" sz="2400" dirty="0" smtClean="0">
                <a:latin typeface="Comic Sans MS" panose="030F0702030302020204" pitchFamily="66" charset="0"/>
              </a:rPr>
              <a:t> </a:t>
            </a:r>
            <a:r>
              <a:rPr lang="en-US" sz="2400" dirty="0">
                <a:latin typeface="Comic Sans MS" panose="030F0702030302020204" pitchFamily="66" charset="0"/>
              </a:rPr>
              <a:t>Calm people can help others to keep calm </a:t>
            </a:r>
            <a:r>
              <a:rPr lang="en-US" sz="2400" dirty="0" smtClean="0">
                <a:latin typeface="Comic Sans MS" panose="030F0702030302020204" pitchFamily="66" charset="0"/>
              </a:rPr>
              <a:t>too.- just like Jesus was on the boat with his friends.</a:t>
            </a:r>
          </a:p>
          <a:p>
            <a:pPr marL="342900" indent="-342900">
              <a:buFont typeface="Arial" panose="020B0604020202020204" pitchFamily="34" charset="0"/>
              <a:buChar char="•"/>
            </a:pPr>
            <a:r>
              <a:rPr lang="en-US" sz="2400" dirty="0" smtClean="0">
                <a:latin typeface="Comic Sans MS" panose="030F0702030302020204" pitchFamily="66" charset="0"/>
              </a:rPr>
              <a:t>The </a:t>
            </a:r>
            <a:r>
              <a:rPr lang="en-US" sz="2400" dirty="0">
                <a:latin typeface="Comic Sans MS" panose="030F0702030302020204" pitchFamily="66" charset="0"/>
              </a:rPr>
              <a:t>more we get to know and trust Jesus, the calmer and more at peace we become within </a:t>
            </a:r>
            <a:r>
              <a:rPr lang="en-US" sz="2400" dirty="0" smtClean="0">
                <a:latin typeface="Comic Sans MS" panose="030F0702030302020204" pitchFamily="66" charset="0"/>
              </a:rPr>
              <a:t>ourselves and are nicer with one another because we show no anxiety or fear to others, but instead demonstrate a calm peaceful aura amongst ourselves and those around us.</a:t>
            </a:r>
          </a:p>
          <a:p>
            <a:pPr marL="342900" indent="-342900">
              <a:buFont typeface="Arial" panose="020B0604020202020204" pitchFamily="34" charset="0"/>
              <a:buChar char="•"/>
            </a:pPr>
            <a:r>
              <a:rPr lang="en-US" sz="2400" dirty="0" smtClean="0">
                <a:latin typeface="Comic Sans MS" panose="030F0702030302020204" pitchFamily="66" charset="0"/>
              </a:rPr>
              <a:t>Try it this week, being more patient, less stressed and calmer.</a:t>
            </a:r>
          </a:p>
          <a:p>
            <a:pPr marL="342900" indent="-342900">
              <a:buFont typeface="Arial" panose="020B0604020202020204" pitchFamily="34" charset="0"/>
              <a:buChar char="•"/>
            </a:pPr>
            <a:r>
              <a:rPr lang="en-US" sz="2400" dirty="0">
                <a:latin typeface="Comic Sans MS" panose="030F0702030302020204" pitchFamily="66" charset="0"/>
              </a:rPr>
              <a:t>Whenever we are afraid or troubled, we can </a:t>
            </a:r>
            <a:r>
              <a:rPr lang="en-US" sz="2400" dirty="0" smtClean="0">
                <a:latin typeface="Comic Sans MS" panose="030F0702030302020204" pitchFamily="66" charset="0"/>
              </a:rPr>
              <a:t>just pray </a:t>
            </a:r>
            <a:r>
              <a:rPr lang="en-US" sz="2400" dirty="0">
                <a:latin typeface="Comic Sans MS" panose="030F0702030302020204" pitchFamily="66" charset="0"/>
              </a:rPr>
              <a:t>to Jesus. Just sitting quietly with Jesus can be enough to calm us.</a:t>
            </a:r>
            <a:endParaRPr lang="en-GB" sz="2400" dirty="0">
              <a:latin typeface="Comic Sans MS" panose="030F0702030302020204" pitchFamily="66" charset="0"/>
            </a:endParaRPr>
          </a:p>
          <a:p>
            <a:endParaRPr lang="en-GB" sz="2800" dirty="0">
              <a:latin typeface="Comic Sans MS" panose="030F0702030302020204" pitchFamily="66" charset="0"/>
            </a:endParaRPr>
          </a:p>
        </p:txBody>
      </p:sp>
    </p:spTree>
    <p:extLst>
      <p:ext uri="{BB962C8B-B14F-4D97-AF65-F5344CB8AC3E}">
        <p14:creationId xmlns:p14="http://schemas.microsoft.com/office/powerpoint/2010/main" val="258448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932" y="2191871"/>
            <a:ext cx="5891068" cy="4361610"/>
          </a:xfrm>
          <a:prstGeom prst="rect">
            <a:avLst/>
          </a:prstGeom>
        </p:spPr>
      </p:pic>
      <p:pic>
        <p:nvPicPr>
          <p:cNvPr id="5" name="Content Placeholder 3"/>
          <p:cNvPicPr>
            <a:picLocks noChangeAspect="1"/>
          </p:cNvPicPr>
          <p:nvPr/>
        </p:nvPicPr>
        <p:blipFill>
          <a:blip r:embed="rId2"/>
          <a:stretch>
            <a:fillRect/>
          </a:stretch>
        </p:blipFill>
        <p:spPr>
          <a:xfrm>
            <a:off x="6248400" y="2191871"/>
            <a:ext cx="5692588" cy="4361610"/>
          </a:xfrm>
          <a:prstGeom prst="rect">
            <a:avLst/>
          </a:prstGeom>
        </p:spPr>
      </p:pic>
      <p:sp>
        <p:nvSpPr>
          <p:cNvPr id="6" name="Title 5">
            <a:extLst>
              <a:ext uri="{FF2B5EF4-FFF2-40B4-BE49-F238E27FC236}">
                <a16:creationId xmlns:a16="http://schemas.microsoft.com/office/drawing/2014/main" id="{F45C58E6-CBAB-014F-9D1F-B5EC39869C33}"/>
              </a:ext>
            </a:extLst>
          </p:cNvPr>
          <p:cNvSpPr txBox="1">
            <a:spLocks noGrp="1"/>
          </p:cNvSpPr>
          <p:nvPr>
            <p:ph type="title"/>
          </p:nvPr>
        </p:nvSpPr>
        <p:spPr>
          <a:xfrm>
            <a:off x="204787" y="427742"/>
            <a:ext cx="11588283" cy="1200329"/>
          </a:xfrm>
          <a:prstGeom prst="rect">
            <a:avLst/>
          </a:prstGeom>
          <a:solidFill>
            <a:schemeClr val="accent6">
              <a:lumMod val="50000"/>
            </a:schemeClr>
          </a:solidFill>
        </p:spPr>
        <p:txBody>
          <a:bodyPr wrap="square" rtlCol="0">
            <a:spAutoFit/>
          </a:bodyPr>
          <a:lstStyle/>
          <a:p>
            <a:r>
              <a:rPr lang="en-GB" sz="2000" dirty="0">
                <a:solidFill>
                  <a:schemeClr val="bg1"/>
                </a:solidFill>
                <a:latin typeface="Comic Sans MS" panose="030F0902030302020204" pitchFamily="66" charset="0"/>
              </a:rPr>
              <a:t>Task: </a:t>
            </a:r>
          </a:p>
          <a:p>
            <a:r>
              <a:rPr lang="en-GB" sz="2000" dirty="0">
                <a:solidFill>
                  <a:schemeClr val="bg1"/>
                </a:solidFill>
                <a:latin typeface="Comic Sans MS" panose="030F0902030302020204" pitchFamily="66" charset="0"/>
              </a:rPr>
              <a:t>This week sometime, why not write a Prayer </a:t>
            </a:r>
            <a:r>
              <a:rPr lang="en-GB" sz="2000" dirty="0" smtClean="0">
                <a:solidFill>
                  <a:schemeClr val="bg1"/>
                </a:solidFill>
                <a:latin typeface="Comic Sans MS" panose="030F0902030302020204" pitchFamily="66" charset="0"/>
              </a:rPr>
              <a:t> or reassurance to a friend that you are there for them for </a:t>
            </a:r>
            <a:r>
              <a:rPr lang="en-GB" sz="2000" dirty="0">
                <a:solidFill>
                  <a:schemeClr val="bg1"/>
                </a:solidFill>
                <a:latin typeface="Comic Sans MS" panose="030F0902030302020204" pitchFamily="66" charset="0"/>
              </a:rPr>
              <a:t>someone that you know  who </a:t>
            </a:r>
            <a:r>
              <a:rPr lang="en-GB" sz="2000" dirty="0" smtClean="0">
                <a:solidFill>
                  <a:schemeClr val="bg1"/>
                </a:solidFill>
                <a:latin typeface="Comic Sans MS" panose="030F0902030302020204" pitchFamily="66" charset="0"/>
              </a:rPr>
              <a:t>needs to remain calm.</a:t>
            </a:r>
            <a:br>
              <a:rPr lang="en-GB" sz="2000" dirty="0" smtClean="0">
                <a:solidFill>
                  <a:schemeClr val="bg1"/>
                </a:solidFill>
                <a:latin typeface="Comic Sans MS" panose="030F0902030302020204" pitchFamily="66" charset="0"/>
              </a:rPr>
            </a:br>
            <a:endParaRPr lang="en-GB" sz="20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266372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E0C3-26C6-6E44-A52D-1837E2BD22DC}"/>
              </a:ext>
            </a:extLst>
          </p:cNvPr>
          <p:cNvSpPr>
            <a:spLocks noGrp="1"/>
          </p:cNvSpPr>
          <p:nvPr>
            <p:ph type="title"/>
          </p:nvPr>
        </p:nvSpPr>
        <p:spPr>
          <a:xfrm>
            <a:off x="268224" y="365125"/>
            <a:ext cx="11085576" cy="780923"/>
          </a:xfrm>
        </p:spPr>
        <p:txBody>
          <a:bodyPr>
            <a:normAutofit fontScale="90000"/>
          </a:bodyPr>
          <a:lstStyle/>
          <a:p>
            <a:r>
              <a:rPr lang="en-US" sz="6000" dirty="0">
                <a:solidFill>
                  <a:schemeClr val="accent1"/>
                </a:solidFill>
                <a:latin typeface="Comic Sans MS" panose="030F0902030302020204" pitchFamily="66" charset="0"/>
              </a:rPr>
              <a:t>Final Prayer</a:t>
            </a:r>
          </a:p>
        </p:txBody>
      </p:sp>
      <p:pic>
        <p:nvPicPr>
          <p:cNvPr id="10" name="Picture 9">
            <a:extLst>
              <a:ext uri="{FF2B5EF4-FFF2-40B4-BE49-F238E27FC236}">
                <a16:creationId xmlns:a16="http://schemas.microsoft.com/office/drawing/2014/main" id="{43659E58-5A14-4D4B-8B1D-46F14C327922}"/>
              </a:ext>
            </a:extLst>
          </p:cNvPr>
          <p:cNvPicPr>
            <a:picLocks noChangeAspect="1"/>
          </p:cNvPicPr>
          <p:nvPr/>
        </p:nvPicPr>
        <p:blipFill>
          <a:blip r:embed="rId2"/>
          <a:stretch>
            <a:fillRect/>
          </a:stretch>
        </p:blipFill>
        <p:spPr>
          <a:xfrm>
            <a:off x="7319962" y="0"/>
            <a:ext cx="4603814" cy="1011936"/>
          </a:xfrm>
          <a:prstGeom prst="rect">
            <a:avLst/>
          </a:prstGeom>
        </p:spPr>
      </p:pic>
      <p:sp>
        <p:nvSpPr>
          <p:cNvPr id="4" name="Content Placeholder 3">
            <a:extLst>
              <a:ext uri="{FF2B5EF4-FFF2-40B4-BE49-F238E27FC236}">
                <a16:creationId xmlns:a16="http://schemas.microsoft.com/office/drawing/2014/main" id="{CAEBA657-A6FF-9E4B-B31C-0981F9D411B1}"/>
              </a:ext>
            </a:extLst>
          </p:cNvPr>
          <p:cNvSpPr>
            <a:spLocks noGrp="1"/>
          </p:cNvSpPr>
          <p:nvPr>
            <p:ph idx="1"/>
          </p:nvPr>
        </p:nvSpPr>
        <p:spPr>
          <a:xfrm>
            <a:off x="268224" y="1511172"/>
            <a:ext cx="11655552" cy="5346827"/>
          </a:xfrm>
          <a:solidFill>
            <a:schemeClr val="accent5">
              <a:lumMod val="75000"/>
            </a:schemeClr>
          </a:solidFill>
        </p:spPr>
        <p:txBody>
          <a:bodyPr>
            <a:normAutofit fontScale="70000" lnSpcReduction="20000"/>
          </a:bodyPr>
          <a:lstStyle/>
          <a:p>
            <a:pPr marL="0" indent="0" algn="ctr">
              <a:buNone/>
            </a:pPr>
            <a:endParaRPr lang="en-GB" sz="3300" dirty="0">
              <a:solidFill>
                <a:schemeClr val="bg1"/>
              </a:solidFill>
              <a:latin typeface="Comic Sans MS" panose="030F0902030302020204" pitchFamily="66" charset="0"/>
            </a:endParaRPr>
          </a:p>
          <a:p>
            <a:pPr marL="0" indent="0" algn="ctr">
              <a:buNone/>
            </a:pPr>
            <a:r>
              <a:rPr lang="en-US" sz="5200" dirty="0">
                <a:solidFill>
                  <a:schemeClr val="bg1"/>
                </a:solidFill>
                <a:latin typeface="Comic Sans MS" panose="030F0702030302020204" pitchFamily="66" charset="0"/>
              </a:rPr>
              <a:t>Dear Lord Jesus</a:t>
            </a:r>
            <a:r>
              <a:rPr lang="en-US" sz="5200" dirty="0" smtClean="0">
                <a:solidFill>
                  <a:schemeClr val="bg1"/>
                </a:solidFill>
                <a:latin typeface="Comic Sans MS" panose="030F0702030302020204" pitchFamily="66" charset="0"/>
              </a:rPr>
              <a:t>,</a:t>
            </a:r>
          </a:p>
          <a:p>
            <a:pPr marL="0" indent="0" algn="ctr">
              <a:buNone/>
            </a:pPr>
            <a:r>
              <a:rPr lang="en-US" sz="5200" dirty="0" smtClean="0">
                <a:solidFill>
                  <a:schemeClr val="bg1"/>
                </a:solidFill>
                <a:latin typeface="Comic Sans MS" panose="030F0702030302020204" pitchFamily="66" charset="0"/>
              </a:rPr>
              <a:t> Please </a:t>
            </a:r>
            <a:r>
              <a:rPr lang="en-US" sz="5200" dirty="0">
                <a:solidFill>
                  <a:schemeClr val="bg1"/>
                </a:solidFill>
                <a:latin typeface="Comic Sans MS" panose="030F0702030302020204" pitchFamily="66" charset="0"/>
              </a:rPr>
              <a:t>help me to stay calm when life is stormy and show me how I can help others to stay calm too. Amen</a:t>
            </a:r>
            <a:r>
              <a:rPr lang="en-US" sz="5200" dirty="0" smtClean="0">
                <a:solidFill>
                  <a:schemeClr val="bg1"/>
                </a:solidFill>
                <a:latin typeface="Comic Sans MS" panose="030F0702030302020204" pitchFamily="66" charset="0"/>
              </a:rPr>
              <a:t>.</a:t>
            </a:r>
          </a:p>
          <a:p>
            <a:pPr marL="0" indent="0" algn="ctr">
              <a:buNone/>
            </a:pPr>
            <a:endParaRPr lang="en-GB" sz="5200" dirty="0">
              <a:solidFill>
                <a:schemeClr val="bg1"/>
              </a:solidFill>
              <a:latin typeface="Comic Sans MS" panose="030F0702030302020204" pitchFamily="66" charset="0"/>
            </a:endParaRPr>
          </a:p>
          <a:p>
            <a:pPr marL="0" indent="0" algn="ctr">
              <a:buNone/>
            </a:pPr>
            <a:r>
              <a:rPr lang="en-GB" sz="5100" dirty="0">
                <a:solidFill>
                  <a:schemeClr val="bg1"/>
                </a:solidFill>
                <a:latin typeface="Comic Sans MS" panose="030F0902030302020204" pitchFamily="66" charset="0"/>
              </a:rPr>
              <a:t>St John Fisher… Pray for us.</a:t>
            </a:r>
          </a:p>
          <a:p>
            <a:pPr marL="0" indent="0" algn="ctr">
              <a:buNone/>
            </a:pPr>
            <a:endParaRPr lang="en-GB" sz="5100" dirty="0">
              <a:solidFill>
                <a:schemeClr val="bg1"/>
              </a:solidFill>
              <a:latin typeface="Comic Sans MS" panose="030F0902030302020204" pitchFamily="66" charset="0"/>
            </a:endParaRPr>
          </a:p>
          <a:p>
            <a:pPr marL="0" indent="0" algn="ctr">
              <a:buNone/>
            </a:pPr>
            <a:r>
              <a:rPr lang="en-GB" sz="5100" dirty="0">
                <a:solidFill>
                  <a:schemeClr val="bg1"/>
                </a:solidFill>
                <a:latin typeface="Comic Sans MS" panose="030F0902030302020204" pitchFamily="66" charset="0"/>
              </a:rPr>
              <a:t>In the name of the Father, and of the Son, and of the Holy Spirit.</a:t>
            </a:r>
          </a:p>
          <a:p>
            <a:pPr marL="0" indent="0" algn="ctr">
              <a:buNone/>
            </a:pPr>
            <a:r>
              <a:rPr lang="en-GB" sz="5100" dirty="0">
                <a:solidFill>
                  <a:schemeClr val="bg1"/>
                </a:solidFill>
                <a:latin typeface="Comic Sans MS" panose="030F0902030302020204" pitchFamily="66" charset="0"/>
              </a:rPr>
              <a:t>Amen </a:t>
            </a:r>
          </a:p>
          <a:p>
            <a:pPr marL="0" indent="0" algn="ctr">
              <a:buNone/>
            </a:pPr>
            <a:endParaRPr lang="en-GB" sz="5100" dirty="0">
              <a:solidFill>
                <a:schemeClr val="bg1"/>
              </a:solidFill>
              <a:latin typeface="Comic Sans MS" panose="030F0902030302020204" pitchFamily="66" charset="0"/>
            </a:endParaRPr>
          </a:p>
          <a:p>
            <a:endParaRPr lang="en-US" dirty="0"/>
          </a:p>
        </p:txBody>
      </p:sp>
      <p:pic>
        <p:nvPicPr>
          <p:cNvPr id="3" name="Picture 2"/>
          <p:cNvPicPr>
            <a:picLocks noChangeAspect="1"/>
          </p:cNvPicPr>
          <p:nvPr/>
        </p:nvPicPr>
        <p:blipFill rotWithShape="1">
          <a:blip r:embed="rId3"/>
          <a:srcRect l="67412" t="26561" r="3506"/>
          <a:stretch/>
        </p:blipFill>
        <p:spPr>
          <a:xfrm>
            <a:off x="5239731" y="16645"/>
            <a:ext cx="1142562" cy="1494527"/>
          </a:xfrm>
          <a:prstGeom prst="rect">
            <a:avLst/>
          </a:prstGeom>
        </p:spPr>
      </p:pic>
    </p:spTree>
    <p:extLst>
      <p:ext uri="{BB962C8B-B14F-4D97-AF65-F5344CB8AC3E}">
        <p14:creationId xmlns:p14="http://schemas.microsoft.com/office/powerpoint/2010/main" val="23578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725</Words>
  <Application>Microsoft Office PowerPoint</Application>
  <PresentationFormat>Widescreen</PresentationFormat>
  <Paragraphs>47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Wednesday Word 16TH  June 2021 ‘Calm’</vt:lpstr>
      <vt:lpstr>Watch the video 2 minutes in length: Jesus Calms the Sea on the next slide  https://youtu.be/uYLHqdSO9OY</vt:lpstr>
      <vt:lpstr>     Gospel of Mark 4: 35-41 Jesus calms the sea (Video 2 minutes in length).   </vt:lpstr>
      <vt:lpstr>Discuss together as a form …</vt:lpstr>
      <vt:lpstr>What is the Gospel about? And what is it teaching us to do? (Mark 4: 35-41)</vt:lpstr>
      <vt:lpstr>Task:  This week sometime, why not write a Prayer  or reassurance to a friend that you are there for them for someone that you know  who needs to remain calm. </vt:lpstr>
      <vt:lpstr>Final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16th September 2020</dc:title>
  <dc:creator>Shirley Weatherby</dc:creator>
  <cp:lastModifiedBy>Mrs Weatherby</cp:lastModifiedBy>
  <cp:revision>75</cp:revision>
  <dcterms:created xsi:type="dcterms:W3CDTF">2020-09-07T14:17:54Z</dcterms:created>
  <dcterms:modified xsi:type="dcterms:W3CDTF">2021-06-14T11:28:25Z</dcterms:modified>
</cp:coreProperties>
</file>