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6" r:id="rId2"/>
    <p:sldId id="257" r:id="rId3"/>
    <p:sldId id="267" r:id="rId4"/>
    <p:sldId id="265" r:id="rId5"/>
    <p:sldId id="261" r:id="rId6"/>
    <p:sldId id="260" r:id="rId7"/>
    <p:sldId id="266" r:id="rId8"/>
    <p:sldId id="26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579"/>
    <a:srgbClr val="FF8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745"/>
  </p:normalViewPr>
  <p:slideViewPr>
    <p:cSldViewPr snapToGrid="0" snapToObjects="1">
      <p:cViewPr varScale="1">
        <p:scale>
          <a:sx n="85" d="100"/>
          <a:sy n="85" d="100"/>
        </p:scale>
        <p:origin x="74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6775F5-AC6E-8A47-BCC4-3A0FDA30F51B}" type="datetimeFigureOut">
              <a:rPr lang="en-US" smtClean="0"/>
              <a:t>1/11/2021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F7A5BA-F40B-3E4E-99A8-71B6E2CED81F}" type="slidenum">
              <a:rPr lang="en-US" smtClean="0"/>
              <a:t>‹#›</a:t>
            </a:fld>
            <a:endParaRPr lang="en-US"/>
          </a:p>
        </p:txBody>
      </p:sp>
    </p:spTree>
    <p:extLst>
      <p:ext uri="{BB962C8B-B14F-4D97-AF65-F5344CB8AC3E}">
        <p14:creationId xmlns:p14="http://schemas.microsoft.com/office/powerpoint/2010/main" val="2191410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rgbClr val="7030A0"/>
                </a:solidFill>
                <a:latin typeface="Comic Sans MS" panose="030F0902030302020204" pitchFamily="66" charset="0"/>
              </a:rPr>
              <a:t>YOUTUBE LINK</a:t>
            </a:r>
          </a:p>
          <a:p>
            <a:r>
              <a:rPr lang="en-US" sz="1600" dirty="0">
                <a:solidFill>
                  <a:srgbClr val="7030A0"/>
                </a:solidFill>
                <a:latin typeface="Comic Sans MS" panose="030F0902030302020204" pitchFamily="66" charset="0"/>
              </a:rPr>
              <a:t>seconds.</a:t>
            </a:r>
            <a:endParaRPr lang="en-US" dirty="0">
              <a:latin typeface="Comic Sans MS" panose="030F0902030302020204" pitchFamily="66" charset="0"/>
            </a:endParaRPr>
          </a:p>
        </p:txBody>
      </p:sp>
      <p:sp>
        <p:nvSpPr>
          <p:cNvPr id="4" name="Slide Number Placeholder 3"/>
          <p:cNvSpPr>
            <a:spLocks noGrp="1"/>
          </p:cNvSpPr>
          <p:nvPr>
            <p:ph type="sldNum" sz="quarter" idx="5"/>
          </p:nvPr>
        </p:nvSpPr>
        <p:spPr/>
        <p:txBody>
          <a:bodyPr/>
          <a:lstStyle/>
          <a:p>
            <a:fld id="{84F7A5BA-F40B-3E4E-99A8-71B6E2CED81F}" type="slidenum">
              <a:rPr lang="en-US" smtClean="0"/>
              <a:t>2</a:t>
            </a:fld>
            <a:endParaRPr lang="en-US"/>
          </a:p>
        </p:txBody>
      </p:sp>
    </p:spTree>
    <p:extLst>
      <p:ext uri="{BB962C8B-B14F-4D97-AF65-F5344CB8AC3E}">
        <p14:creationId xmlns:p14="http://schemas.microsoft.com/office/powerpoint/2010/main" val="102112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6A183-F76A-4C47-82AE-CB6B97CC668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1985E4-3AC6-E14A-B234-F099AC07CE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963C0E4-7D9D-1442-96D8-58898C54DA25}"/>
              </a:ext>
            </a:extLst>
          </p:cNvPr>
          <p:cNvSpPr>
            <a:spLocks noGrp="1"/>
          </p:cNvSpPr>
          <p:nvPr>
            <p:ph type="dt" sz="half" idx="10"/>
          </p:nvPr>
        </p:nvSpPr>
        <p:spPr/>
        <p:txBody>
          <a:bodyPr/>
          <a:lstStyle/>
          <a:p>
            <a:fld id="{57871A4E-0AED-0B43-A44D-199BFE5624C5}" type="datetimeFigureOut">
              <a:rPr lang="en-US" smtClean="0"/>
              <a:t>1/11/2021</a:t>
            </a:fld>
            <a:endParaRPr lang="en-US"/>
          </a:p>
        </p:txBody>
      </p:sp>
      <p:sp>
        <p:nvSpPr>
          <p:cNvPr id="5" name="Footer Placeholder 4">
            <a:extLst>
              <a:ext uri="{FF2B5EF4-FFF2-40B4-BE49-F238E27FC236}">
                <a16:creationId xmlns:a16="http://schemas.microsoft.com/office/drawing/2014/main" id="{F3638873-0AF1-0F41-942C-50D9169D51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75DB11-B22E-EF4D-AFD7-9B5A3B7FB213}"/>
              </a:ext>
            </a:extLst>
          </p:cNvPr>
          <p:cNvSpPr>
            <a:spLocks noGrp="1"/>
          </p:cNvSpPr>
          <p:nvPr>
            <p:ph type="sldNum" sz="quarter" idx="12"/>
          </p:nvPr>
        </p:nvSpPr>
        <p:spPr/>
        <p:txBody>
          <a:bodyPr/>
          <a:lstStyle/>
          <a:p>
            <a:fld id="{B72612D8-48C6-B14F-8ED9-A31554F4AC8D}" type="slidenum">
              <a:rPr lang="en-US" smtClean="0"/>
              <a:t>‹#›</a:t>
            </a:fld>
            <a:endParaRPr lang="en-US"/>
          </a:p>
        </p:txBody>
      </p:sp>
    </p:spTree>
    <p:extLst>
      <p:ext uri="{BB962C8B-B14F-4D97-AF65-F5344CB8AC3E}">
        <p14:creationId xmlns:p14="http://schemas.microsoft.com/office/powerpoint/2010/main" val="1538377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7D9EB-4C3A-A94A-87E3-E80EBA5CAEC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088FC1D-2AC5-9A4E-8112-1694A9EDF07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AA853CD-FB9D-2549-8DDE-65A552E5D849}"/>
              </a:ext>
            </a:extLst>
          </p:cNvPr>
          <p:cNvSpPr>
            <a:spLocks noGrp="1"/>
          </p:cNvSpPr>
          <p:nvPr>
            <p:ph type="dt" sz="half" idx="10"/>
          </p:nvPr>
        </p:nvSpPr>
        <p:spPr/>
        <p:txBody>
          <a:bodyPr/>
          <a:lstStyle/>
          <a:p>
            <a:fld id="{57871A4E-0AED-0B43-A44D-199BFE5624C5}" type="datetimeFigureOut">
              <a:rPr lang="en-US" smtClean="0"/>
              <a:t>1/11/2021</a:t>
            </a:fld>
            <a:endParaRPr lang="en-US"/>
          </a:p>
        </p:txBody>
      </p:sp>
      <p:sp>
        <p:nvSpPr>
          <p:cNvPr id="5" name="Footer Placeholder 4">
            <a:extLst>
              <a:ext uri="{FF2B5EF4-FFF2-40B4-BE49-F238E27FC236}">
                <a16:creationId xmlns:a16="http://schemas.microsoft.com/office/drawing/2014/main" id="{69D2360B-36EC-DF4E-A0E4-BD2A7B98B0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5F04FF-0BAE-9B4B-844F-F5E10ABAA7B2}"/>
              </a:ext>
            </a:extLst>
          </p:cNvPr>
          <p:cNvSpPr>
            <a:spLocks noGrp="1"/>
          </p:cNvSpPr>
          <p:nvPr>
            <p:ph type="sldNum" sz="quarter" idx="12"/>
          </p:nvPr>
        </p:nvSpPr>
        <p:spPr/>
        <p:txBody>
          <a:bodyPr/>
          <a:lstStyle/>
          <a:p>
            <a:fld id="{B72612D8-48C6-B14F-8ED9-A31554F4AC8D}" type="slidenum">
              <a:rPr lang="en-US" smtClean="0"/>
              <a:t>‹#›</a:t>
            </a:fld>
            <a:endParaRPr lang="en-US"/>
          </a:p>
        </p:txBody>
      </p:sp>
    </p:spTree>
    <p:extLst>
      <p:ext uri="{BB962C8B-B14F-4D97-AF65-F5344CB8AC3E}">
        <p14:creationId xmlns:p14="http://schemas.microsoft.com/office/powerpoint/2010/main" val="2961748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07EEC5-F3D8-4247-AB44-ABBC3F5D777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0C2F584-6434-CA4A-89B0-4468BD1E021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89F3805-81CB-6045-AA79-58B095736EB3}"/>
              </a:ext>
            </a:extLst>
          </p:cNvPr>
          <p:cNvSpPr>
            <a:spLocks noGrp="1"/>
          </p:cNvSpPr>
          <p:nvPr>
            <p:ph type="dt" sz="half" idx="10"/>
          </p:nvPr>
        </p:nvSpPr>
        <p:spPr/>
        <p:txBody>
          <a:bodyPr/>
          <a:lstStyle/>
          <a:p>
            <a:fld id="{57871A4E-0AED-0B43-A44D-199BFE5624C5}" type="datetimeFigureOut">
              <a:rPr lang="en-US" smtClean="0"/>
              <a:t>1/11/2021</a:t>
            </a:fld>
            <a:endParaRPr lang="en-US"/>
          </a:p>
        </p:txBody>
      </p:sp>
      <p:sp>
        <p:nvSpPr>
          <p:cNvPr id="5" name="Footer Placeholder 4">
            <a:extLst>
              <a:ext uri="{FF2B5EF4-FFF2-40B4-BE49-F238E27FC236}">
                <a16:creationId xmlns:a16="http://schemas.microsoft.com/office/drawing/2014/main" id="{63E083D6-1B0B-CB44-A5A6-7AF258BDC4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425B90-85F0-3C41-A3B2-62A7711C5EAE}"/>
              </a:ext>
            </a:extLst>
          </p:cNvPr>
          <p:cNvSpPr>
            <a:spLocks noGrp="1"/>
          </p:cNvSpPr>
          <p:nvPr>
            <p:ph type="sldNum" sz="quarter" idx="12"/>
          </p:nvPr>
        </p:nvSpPr>
        <p:spPr/>
        <p:txBody>
          <a:bodyPr/>
          <a:lstStyle/>
          <a:p>
            <a:fld id="{B72612D8-48C6-B14F-8ED9-A31554F4AC8D}" type="slidenum">
              <a:rPr lang="en-US" smtClean="0"/>
              <a:t>‹#›</a:t>
            </a:fld>
            <a:endParaRPr lang="en-US"/>
          </a:p>
        </p:txBody>
      </p:sp>
    </p:spTree>
    <p:extLst>
      <p:ext uri="{BB962C8B-B14F-4D97-AF65-F5344CB8AC3E}">
        <p14:creationId xmlns:p14="http://schemas.microsoft.com/office/powerpoint/2010/main" val="3248648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7E8B7-5BBD-E74B-AE68-6D285A3D163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4430967-E402-0F45-B13E-355232EB00E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3291960-28AE-C24D-9B7E-54BCD100131F}"/>
              </a:ext>
            </a:extLst>
          </p:cNvPr>
          <p:cNvSpPr>
            <a:spLocks noGrp="1"/>
          </p:cNvSpPr>
          <p:nvPr>
            <p:ph type="dt" sz="half" idx="10"/>
          </p:nvPr>
        </p:nvSpPr>
        <p:spPr/>
        <p:txBody>
          <a:bodyPr/>
          <a:lstStyle/>
          <a:p>
            <a:fld id="{57871A4E-0AED-0B43-A44D-199BFE5624C5}" type="datetimeFigureOut">
              <a:rPr lang="en-US" smtClean="0"/>
              <a:t>1/11/2021</a:t>
            </a:fld>
            <a:endParaRPr lang="en-US"/>
          </a:p>
        </p:txBody>
      </p:sp>
      <p:sp>
        <p:nvSpPr>
          <p:cNvPr id="5" name="Footer Placeholder 4">
            <a:extLst>
              <a:ext uri="{FF2B5EF4-FFF2-40B4-BE49-F238E27FC236}">
                <a16:creationId xmlns:a16="http://schemas.microsoft.com/office/drawing/2014/main" id="{2F462A78-1AB9-8342-B463-650557B225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0F00BF-E070-C14C-99A9-ED6EA4259A59}"/>
              </a:ext>
            </a:extLst>
          </p:cNvPr>
          <p:cNvSpPr>
            <a:spLocks noGrp="1"/>
          </p:cNvSpPr>
          <p:nvPr>
            <p:ph type="sldNum" sz="quarter" idx="12"/>
          </p:nvPr>
        </p:nvSpPr>
        <p:spPr/>
        <p:txBody>
          <a:bodyPr/>
          <a:lstStyle/>
          <a:p>
            <a:fld id="{B72612D8-48C6-B14F-8ED9-A31554F4AC8D}" type="slidenum">
              <a:rPr lang="en-US" smtClean="0"/>
              <a:t>‹#›</a:t>
            </a:fld>
            <a:endParaRPr lang="en-US"/>
          </a:p>
        </p:txBody>
      </p:sp>
    </p:spTree>
    <p:extLst>
      <p:ext uri="{BB962C8B-B14F-4D97-AF65-F5344CB8AC3E}">
        <p14:creationId xmlns:p14="http://schemas.microsoft.com/office/powerpoint/2010/main" val="534366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BC127-9714-E14E-AEF7-65E24606B24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FC83EEB-911B-2240-98FA-AF944615A1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0250301-3BFF-2842-B0ED-45A97F293105}"/>
              </a:ext>
            </a:extLst>
          </p:cNvPr>
          <p:cNvSpPr>
            <a:spLocks noGrp="1"/>
          </p:cNvSpPr>
          <p:nvPr>
            <p:ph type="dt" sz="half" idx="10"/>
          </p:nvPr>
        </p:nvSpPr>
        <p:spPr/>
        <p:txBody>
          <a:bodyPr/>
          <a:lstStyle/>
          <a:p>
            <a:fld id="{57871A4E-0AED-0B43-A44D-199BFE5624C5}" type="datetimeFigureOut">
              <a:rPr lang="en-US" smtClean="0"/>
              <a:t>1/11/2021</a:t>
            </a:fld>
            <a:endParaRPr lang="en-US"/>
          </a:p>
        </p:txBody>
      </p:sp>
      <p:sp>
        <p:nvSpPr>
          <p:cNvPr id="5" name="Footer Placeholder 4">
            <a:extLst>
              <a:ext uri="{FF2B5EF4-FFF2-40B4-BE49-F238E27FC236}">
                <a16:creationId xmlns:a16="http://schemas.microsoft.com/office/drawing/2014/main" id="{2DDD7AD5-A1DD-C341-956A-BBF3C0857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D2B936-AC0D-8B4B-9151-395ACF98A26A}"/>
              </a:ext>
            </a:extLst>
          </p:cNvPr>
          <p:cNvSpPr>
            <a:spLocks noGrp="1"/>
          </p:cNvSpPr>
          <p:nvPr>
            <p:ph type="sldNum" sz="quarter" idx="12"/>
          </p:nvPr>
        </p:nvSpPr>
        <p:spPr/>
        <p:txBody>
          <a:bodyPr/>
          <a:lstStyle/>
          <a:p>
            <a:fld id="{B72612D8-48C6-B14F-8ED9-A31554F4AC8D}" type="slidenum">
              <a:rPr lang="en-US" smtClean="0"/>
              <a:t>‹#›</a:t>
            </a:fld>
            <a:endParaRPr lang="en-US"/>
          </a:p>
        </p:txBody>
      </p:sp>
    </p:spTree>
    <p:extLst>
      <p:ext uri="{BB962C8B-B14F-4D97-AF65-F5344CB8AC3E}">
        <p14:creationId xmlns:p14="http://schemas.microsoft.com/office/powerpoint/2010/main" val="2872231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B12F3-8B14-3A49-A54A-18C8BF08E0F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A45B20A-E337-164E-9D5C-53FDCB3DF6F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4DBEBBA-21A6-BC4C-B2AC-0321A69A628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CFC4770-645A-F543-96C3-7BC40460BCEB}"/>
              </a:ext>
            </a:extLst>
          </p:cNvPr>
          <p:cNvSpPr>
            <a:spLocks noGrp="1"/>
          </p:cNvSpPr>
          <p:nvPr>
            <p:ph type="dt" sz="half" idx="10"/>
          </p:nvPr>
        </p:nvSpPr>
        <p:spPr/>
        <p:txBody>
          <a:bodyPr/>
          <a:lstStyle/>
          <a:p>
            <a:fld id="{57871A4E-0AED-0B43-A44D-199BFE5624C5}" type="datetimeFigureOut">
              <a:rPr lang="en-US" smtClean="0"/>
              <a:t>1/11/2021</a:t>
            </a:fld>
            <a:endParaRPr lang="en-US"/>
          </a:p>
        </p:txBody>
      </p:sp>
      <p:sp>
        <p:nvSpPr>
          <p:cNvPr id="6" name="Footer Placeholder 5">
            <a:extLst>
              <a:ext uri="{FF2B5EF4-FFF2-40B4-BE49-F238E27FC236}">
                <a16:creationId xmlns:a16="http://schemas.microsoft.com/office/drawing/2014/main" id="{ECB439FD-A3BC-E645-98E7-AB9EFF4CD4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0E9F59-3497-974C-9E35-70C8606CC2E6}"/>
              </a:ext>
            </a:extLst>
          </p:cNvPr>
          <p:cNvSpPr>
            <a:spLocks noGrp="1"/>
          </p:cNvSpPr>
          <p:nvPr>
            <p:ph type="sldNum" sz="quarter" idx="12"/>
          </p:nvPr>
        </p:nvSpPr>
        <p:spPr/>
        <p:txBody>
          <a:bodyPr/>
          <a:lstStyle/>
          <a:p>
            <a:fld id="{B72612D8-48C6-B14F-8ED9-A31554F4AC8D}" type="slidenum">
              <a:rPr lang="en-US" smtClean="0"/>
              <a:t>‹#›</a:t>
            </a:fld>
            <a:endParaRPr lang="en-US"/>
          </a:p>
        </p:txBody>
      </p:sp>
    </p:spTree>
    <p:extLst>
      <p:ext uri="{BB962C8B-B14F-4D97-AF65-F5344CB8AC3E}">
        <p14:creationId xmlns:p14="http://schemas.microsoft.com/office/powerpoint/2010/main" val="1420738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61555-D321-6B42-91A2-68BB8A2162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76D9532-7369-C843-9264-069ED78D13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B39C613-98C5-2043-B73C-9BAE357A421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7F64001-51CA-E844-9307-868E6CFC68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DC4285B-AEA8-B34F-8C55-18F77CF4AA2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549C1BB-F198-284A-926F-1523136D6A54}"/>
              </a:ext>
            </a:extLst>
          </p:cNvPr>
          <p:cNvSpPr>
            <a:spLocks noGrp="1"/>
          </p:cNvSpPr>
          <p:nvPr>
            <p:ph type="dt" sz="half" idx="10"/>
          </p:nvPr>
        </p:nvSpPr>
        <p:spPr/>
        <p:txBody>
          <a:bodyPr/>
          <a:lstStyle/>
          <a:p>
            <a:fld id="{57871A4E-0AED-0B43-A44D-199BFE5624C5}" type="datetimeFigureOut">
              <a:rPr lang="en-US" smtClean="0"/>
              <a:t>1/11/2021</a:t>
            </a:fld>
            <a:endParaRPr lang="en-US"/>
          </a:p>
        </p:txBody>
      </p:sp>
      <p:sp>
        <p:nvSpPr>
          <p:cNvPr id="8" name="Footer Placeholder 7">
            <a:extLst>
              <a:ext uri="{FF2B5EF4-FFF2-40B4-BE49-F238E27FC236}">
                <a16:creationId xmlns:a16="http://schemas.microsoft.com/office/drawing/2014/main" id="{9D546927-3798-7749-83CA-84A783D6FE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8D03BE-0FB1-774A-BB29-BF2FB7F37AE6}"/>
              </a:ext>
            </a:extLst>
          </p:cNvPr>
          <p:cNvSpPr>
            <a:spLocks noGrp="1"/>
          </p:cNvSpPr>
          <p:nvPr>
            <p:ph type="sldNum" sz="quarter" idx="12"/>
          </p:nvPr>
        </p:nvSpPr>
        <p:spPr/>
        <p:txBody>
          <a:bodyPr/>
          <a:lstStyle/>
          <a:p>
            <a:fld id="{B72612D8-48C6-B14F-8ED9-A31554F4AC8D}" type="slidenum">
              <a:rPr lang="en-US" smtClean="0"/>
              <a:t>‹#›</a:t>
            </a:fld>
            <a:endParaRPr lang="en-US"/>
          </a:p>
        </p:txBody>
      </p:sp>
    </p:spTree>
    <p:extLst>
      <p:ext uri="{BB962C8B-B14F-4D97-AF65-F5344CB8AC3E}">
        <p14:creationId xmlns:p14="http://schemas.microsoft.com/office/powerpoint/2010/main" val="3488916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EF5D0-CE09-4B4C-981C-C2287E3BBA1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61FC283-B285-3F4B-A8C5-5D83730868AA}"/>
              </a:ext>
            </a:extLst>
          </p:cNvPr>
          <p:cNvSpPr>
            <a:spLocks noGrp="1"/>
          </p:cNvSpPr>
          <p:nvPr>
            <p:ph type="dt" sz="half" idx="10"/>
          </p:nvPr>
        </p:nvSpPr>
        <p:spPr/>
        <p:txBody>
          <a:bodyPr/>
          <a:lstStyle/>
          <a:p>
            <a:fld id="{57871A4E-0AED-0B43-A44D-199BFE5624C5}" type="datetimeFigureOut">
              <a:rPr lang="en-US" smtClean="0"/>
              <a:t>1/11/2021</a:t>
            </a:fld>
            <a:endParaRPr lang="en-US"/>
          </a:p>
        </p:txBody>
      </p:sp>
      <p:sp>
        <p:nvSpPr>
          <p:cNvPr id="4" name="Footer Placeholder 3">
            <a:extLst>
              <a:ext uri="{FF2B5EF4-FFF2-40B4-BE49-F238E27FC236}">
                <a16:creationId xmlns:a16="http://schemas.microsoft.com/office/drawing/2014/main" id="{2804C2A9-EB04-FA49-9755-B578436646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7B799F-4ED0-8948-99C0-CD1F14784D51}"/>
              </a:ext>
            </a:extLst>
          </p:cNvPr>
          <p:cNvSpPr>
            <a:spLocks noGrp="1"/>
          </p:cNvSpPr>
          <p:nvPr>
            <p:ph type="sldNum" sz="quarter" idx="12"/>
          </p:nvPr>
        </p:nvSpPr>
        <p:spPr/>
        <p:txBody>
          <a:bodyPr/>
          <a:lstStyle/>
          <a:p>
            <a:fld id="{B72612D8-48C6-B14F-8ED9-A31554F4AC8D}" type="slidenum">
              <a:rPr lang="en-US" smtClean="0"/>
              <a:t>‹#›</a:t>
            </a:fld>
            <a:endParaRPr lang="en-US"/>
          </a:p>
        </p:txBody>
      </p:sp>
    </p:spTree>
    <p:extLst>
      <p:ext uri="{BB962C8B-B14F-4D97-AF65-F5344CB8AC3E}">
        <p14:creationId xmlns:p14="http://schemas.microsoft.com/office/powerpoint/2010/main" val="1971569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5489D4-1C7A-BC43-B153-40E722B22A0A}"/>
              </a:ext>
            </a:extLst>
          </p:cNvPr>
          <p:cNvSpPr>
            <a:spLocks noGrp="1"/>
          </p:cNvSpPr>
          <p:nvPr>
            <p:ph type="dt" sz="half" idx="10"/>
          </p:nvPr>
        </p:nvSpPr>
        <p:spPr/>
        <p:txBody>
          <a:bodyPr/>
          <a:lstStyle/>
          <a:p>
            <a:fld id="{57871A4E-0AED-0B43-A44D-199BFE5624C5}" type="datetimeFigureOut">
              <a:rPr lang="en-US" smtClean="0"/>
              <a:t>1/11/2021</a:t>
            </a:fld>
            <a:endParaRPr lang="en-US"/>
          </a:p>
        </p:txBody>
      </p:sp>
      <p:sp>
        <p:nvSpPr>
          <p:cNvPr id="3" name="Footer Placeholder 2">
            <a:extLst>
              <a:ext uri="{FF2B5EF4-FFF2-40B4-BE49-F238E27FC236}">
                <a16:creationId xmlns:a16="http://schemas.microsoft.com/office/drawing/2014/main" id="{3A850500-7585-1749-A323-73D5471569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D33B8D-777B-6E4A-8F82-DAD54581857B}"/>
              </a:ext>
            </a:extLst>
          </p:cNvPr>
          <p:cNvSpPr>
            <a:spLocks noGrp="1"/>
          </p:cNvSpPr>
          <p:nvPr>
            <p:ph type="sldNum" sz="quarter" idx="12"/>
          </p:nvPr>
        </p:nvSpPr>
        <p:spPr/>
        <p:txBody>
          <a:bodyPr/>
          <a:lstStyle/>
          <a:p>
            <a:fld id="{B72612D8-48C6-B14F-8ED9-A31554F4AC8D}" type="slidenum">
              <a:rPr lang="en-US" smtClean="0"/>
              <a:t>‹#›</a:t>
            </a:fld>
            <a:endParaRPr lang="en-US"/>
          </a:p>
        </p:txBody>
      </p:sp>
    </p:spTree>
    <p:extLst>
      <p:ext uri="{BB962C8B-B14F-4D97-AF65-F5344CB8AC3E}">
        <p14:creationId xmlns:p14="http://schemas.microsoft.com/office/powerpoint/2010/main" val="257619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C933F-D219-5446-96F0-CD8649B7970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DDD0570-F929-E04A-9172-E5FB937C52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B68E8E6-E6B4-854A-BAC9-D8961A1BBA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3A37145-A2B9-294D-BBA1-792CEAD0AD1C}"/>
              </a:ext>
            </a:extLst>
          </p:cNvPr>
          <p:cNvSpPr>
            <a:spLocks noGrp="1"/>
          </p:cNvSpPr>
          <p:nvPr>
            <p:ph type="dt" sz="half" idx="10"/>
          </p:nvPr>
        </p:nvSpPr>
        <p:spPr/>
        <p:txBody>
          <a:bodyPr/>
          <a:lstStyle/>
          <a:p>
            <a:fld id="{57871A4E-0AED-0B43-A44D-199BFE5624C5}" type="datetimeFigureOut">
              <a:rPr lang="en-US" smtClean="0"/>
              <a:t>1/11/2021</a:t>
            </a:fld>
            <a:endParaRPr lang="en-US"/>
          </a:p>
        </p:txBody>
      </p:sp>
      <p:sp>
        <p:nvSpPr>
          <p:cNvPr id="6" name="Footer Placeholder 5">
            <a:extLst>
              <a:ext uri="{FF2B5EF4-FFF2-40B4-BE49-F238E27FC236}">
                <a16:creationId xmlns:a16="http://schemas.microsoft.com/office/drawing/2014/main" id="{E4A46E7B-A363-C742-9CA7-EF924C91F9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192AB1-0D2D-4E41-BB37-7E3E4255D446}"/>
              </a:ext>
            </a:extLst>
          </p:cNvPr>
          <p:cNvSpPr>
            <a:spLocks noGrp="1"/>
          </p:cNvSpPr>
          <p:nvPr>
            <p:ph type="sldNum" sz="quarter" idx="12"/>
          </p:nvPr>
        </p:nvSpPr>
        <p:spPr/>
        <p:txBody>
          <a:bodyPr/>
          <a:lstStyle/>
          <a:p>
            <a:fld id="{B72612D8-48C6-B14F-8ED9-A31554F4AC8D}" type="slidenum">
              <a:rPr lang="en-US" smtClean="0"/>
              <a:t>‹#›</a:t>
            </a:fld>
            <a:endParaRPr lang="en-US"/>
          </a:p>
        </p:txBody>
      </p:sp>
    </p:spTree>
    <p:extLst>
      <p:ext uri="{BB962C8B-B14F-4D97-AF65-F5344CB8AC3E}">
        <p14:creationId xmlns:p14="http://schemas.microsoft.com/office/powerpoint/2010/main" val="1393457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063E2-D167-9944-A80D-7C5FAB241F1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CA57FA2-2F0E-6B4F-AC76-22FE7DCE81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FE7A83-759E-3D4B-B60B-C480E4B43A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F8EAE97-C534-BF40-BEDC-17300E6CDD86}"/>
              </a:ext>
            </a:extLst>
          </p:cNvPr>
          <p:cNvSpPr>
            <a:spLocks noGrp="1"/>
          </p:cNvSpPr>
          <p:nvPr>
            <p:ph type="dt" sz="half" idx="10"/>
          </p:nvPr>
        </p:nvSpPr>
        <p:spPr/>
        <p:txBody>
          <a:bodyPr/>
          <a:lstStyle/>
          <a:p>
            <a:fld id="{57871A4E-0AED-0B43-A44D-199BFE5624C5}" type="datetimeFigureOut">
              <a:rPr lang="en-US" smtClean="0"/>
              <a:t>1/11/2021</a:t>
            </a:fld>
            <a:endParaRPr lang="en-US"/>
          </a:p>
        </p:txBody>
      </p:sp>
      <p:sp>
        <p:nvSpPr>
          <p:cNvPr id="6" name="Footer Placeholder 5">
            <a:extLst>
              <a:ext uri="{FF2B5EF4-FFF2-40B4-BE49-F238E27FC236}">
                <a16:creationId xmlns:a16="http://schemas.microsoft.com/office/drawing/2014/main" id="{445A1169-C207-2C44-BF06-9F5CCDAFAA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9C7D3A-81A0-554C-B2B2-C3024D41CDFE}"/>
              </a:ext>
            </a:extLst>
          </p:cNvPr>
          <p:cNvSpPr>
            <a:spLocks noGrp="1"/>
          </p:cNvSpPr>
          <p:nvPr>
            <p:ph type="sldNum" sz="quarter" idx="12"/>
          </p:nvPr>
        </p:nvSpPr>
        <p:spPr/>
        <p:txBody>
          <a:bodyPr/>
          <a:lstStyle/>
          <a:p>
            <a:fld id="{B72612D8-48C6-B14F-8ED9-A31554F4AC8D}" type="slidenum">
              <a:rPr lang="en-US" smtClean="0"/>
              <a:t>‹#›</a:t>
            </a:fld>
            <a:endParaRPr lang="en-US"/>
          </a:p>
        </p:txBody>
      </p:sp>
    </p:spTree>
    <p:extLst>
      <p:ext uri="{BB962C8B-B14F-4D97-AF65-F5344CB8AC3E}">
        <p14:creationId xmlns:p14="http://schemas.microsoft.com/office/powerpoint/2010/main" val="516777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07BD76-029A-0F48-B68B-F946474BAB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930C324-E78F-A649-9450-151D015BDA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A128D78-6BF4-1848-9E5A-839C9C01A9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871A4E-0AED-0B43-A44D-199BFE5624C5}" type="datetimeFigureOut">
              <a:rPr lang="en-US" smtClean="0"/>
              <a:t>1/11/2021</a:t>
            </a:fld>
            <a:endParaRPr lang="en-US"/>
          </a:p>
        </p:txBody>
      </p:sp>
      <p:sp>
        <p:nvSpPr>
          <p:cNvPr id="5" name="Footer Placeholder 4">
            <a:extLst>
              <a:ext uri="{FF2B5EF4-FFF2-40B4-BE49-F238E27FC236}">
                <a16:creationId xmlns:a16="http://schemas.microsoft.com/office/drawing/2014/main" id="{9406B183-3AC4-9E4F-B68A-D149C56EEE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15B595-4B7E-4747-A661-82B424F377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2612D8-48C6-B14F-8ED9-A31554F4AC8D}" type="slidenum">
              <a:rPr lang="en-US" smtClean="0"/>
              <a:t>‹#›</a:t>
            </a:fld>
            <a:endParaRPr lang="en-US"/>
          </a:p>
        </p:txBody>
      </p:sp>
    </p:spTree>
    <p:extLst>
      <p:ext uri="{BB962C8B-B14F-4D97-AF65-F5344CB8AC3E}">
        <p14:creationId xmlns:p14="http://schemas.microsoft.com/office/powerpoint/2010/main" val="2124342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1D33B-7D10-0E47-8D5E-D55A9BBE12FC}"/>
              </a:ext>
            </a:extLst>
          </p:cNvPr>
          <p:cNvSpPr>
            <a:spLocks noGrp="1"/>
          </p:cNvSpPr>
          <p:nvPr>
            <p:ph type="ctrTitle"/>
          </p:nvPr>
        </p:nvSpPr>
        <p:spPr>
          <a:xfrm>
            <a:off x="2704740" y="3118058"/>
            <a:ext cx="6786732" cy="1263317"/>
          </a:xfrm>
          <a:solidFill>
            <a:schemeClr val="accent6">
              <a:lumMod val="75000"/>
            </a:schemeClr>
          </a:solidFill>
        </p:spPr>
        <p:txBody>
          <a:bodyPr>
            <a:normAutofit/>
          </a:bodyPr>
          <a:lstStyle/>
          <a:p>
            <a:r>
              <a:rPr lang="en-US" sz="4000" dirty="0">
                <a:solidFill>
                  <a:schemeClr val="bg1"/>
                </a:solidFill>
                <a:latin typeface="Comic Sans MS" panose="030F0902030302020204" pitchFamily="66" charset="0"/>
              </a:rPr>
              <a:t>Wednesday </a:t>
            </a:r>
            <a:br>
              <a:rPr lang="en-US" sz="4000" dirty="0">
                <a:solidFill>
                  <a:schemeClr val="bg1"/>
                </a:solidFill>
                <a:latin typeface="Comic Sans MS" panose="030F0902030302020204" pitchFamily="66" charset="0"/>
              </a:rPr>
            </a:br>
            <a:r>
              <a:rPr lang="en-US" sz="4000" dirty="0">
                <a:solidFill>
                  <a:schemeClr val="bg1"/>
                </a:solidFill>
                <a:latin typeface="Comic Sans MS" panose="030F0902030302020204" pitchFamily="66" charset="0"/>
              </a:rPr>
              <a:t>13</a:t>
            </a:r>
            <a:r>
              <a:rPr lang="en-US" sz="4000" baseline="30000" dirty="0">
                <a:solidFill>
                  <a:schemeClr val="bg1"/>
                </a:solidFill>
                <a:latin typeface="Comic Sans MS" panose="030F0902030302020204" pitchFamily="66" charset="0"/>
              </a:rPr>
              <a:t>th</a:t>
            </a:r>
            <a:r>
              <a:rPr lang="en-US" sz="4000" dirty="0">
                <a:solidFill>
                  <a:schemeClr val="bg1"/>
                </a:solidFill>
                <a:latin typeface="Comic Sans MS" panose="030F0902030302020204" pitchFamily="66" charset="0"/>
              </a:rPr>
              <a:t> January 2021</a:t>
            </a:r>
          </a:p>
        </p:txBody>
      </p:sp>
      <p:sp>
        <p:nvSpPr>
          <p:cNvPr id="3" name="Subtitle 2">
            <a:extLst>
              <a:ext uri="{FF2B5EF4-FFF2-40B4-BE49-F238E27FC236}">
                <a16:creationId xmlns:a16="http://schemas.microsoft.com/office/drawing/2014/main" id="{9D8121A7-5A7A-0841-A8CE-5A9AE57EC420}"/>
              </a:ext>
            </a:extLst>
          </p:cNvPr>
          <p:cNvSpPr>
            <a:spLocks noGrp="1"/>
          </p:cNvSpPr>
          <p:nvPr>
            <p:ph type="subTitle" idx="1"/>
          </p:nvPr>
        </p:nvSpPr>
        <p:spPr>
          <a:xfrm>
            <a:off x="2670271" y="5213393"/>
            <a:ext cx="6001864" cy="586868"/>
          </a:xfrm>
          <a:solidFill>
            <a:schemeClr val="accent4">
              <a:lumMod val="75000"/>
            </a:schemeClr>
          </a:solidFill>
        </p:spPr>
        <p:txBody>
          <a:bodyPr>
            <a:normAutofit/>
          </a:bodyPr>
          <a:lstStyle/>
          <a:p>
            <a:pPr algn="just"/>
            <a:r>
              <a:rPr lang="en-GB" sz="2800" dirty="0">
                <a:latin typeface="Comic Sans MS" panose="030F0902030302020204" pitchFamily="66" charset="0"/>
              </a:rPr>
              <a:t>Gospel Reading: </a:t>
            </a:r>
            <a:r>
              <a:rPr lang="en-US" sz="2800" dirty="0">
                <a:latin typeface="Comic Sans MS" panose="030F0902030302020204" pitchFamily="66" charset="0"/>
              </a:rPr>
              <a:t>(John 1: 35-42)</a:t>
            </a:r>
            <a:endParaRPr lang="en-GB" sz="2800" dirty="0">
              <a:latin typeface="Comic Sans MS" panose="030F0902030302020204" pitchFamily="66" charset="0"/>
            </a:endParaRPr>
          </a:p>
          <a:p>
            <a:endParaRPr lang="en-US" dirty="0"/>
          </a:p>
        </p:txBody>
      </p:sp>
      <p:pic>
        <p:nvPicPr>
          <p:cNvPr id="4" name="Picture 3">
            <a:extLst>
              <a:ext uri="{FF2B5EF4-FFF2-40B4-BE49-F238E27FC236}">
                <a16:creationId xmlns:a16="http://schemas.microsoft.com/office/drawing/2014/main" id="{071D6694-50CE-DC46-942F-FE89E31513DE}"/>
              </a:ext>
            </a:extLst>
          </p:cNvPr>
          <p:cNvPicPr>
            <a:picLocks noChangeAspect="1"/>
          </p:cNvPicPr>
          <p:nvPr/>
        </p:nvPicPr>
        <p:blipFill rotWithShape="1">
          <a:blip r:embed="rId2"/>
          <a:srcRect l="-265" t="389" r="2897" b="26266"/>
          <a:stretch/>
        </p:blipFill>
        <p:spPr>
          <a:xfrm>
            <a:off x="108391" y="146031"/>
            <a:ext cx="4474464" cy="1463040"/>
          </a:xfrm>
          <a:prstGeom prst="rect">
            <a:avLst/>
          </a:prstGeom>
        </p:spPr>
      </p:pic>
      <p:sp>
        <p:nvSpPr>
          <p:cNvPr id="5" name="TextBox 4">
            <a:extLst>
              <a:ext uri="{FF2B5EF4-FFF2-40B4-BE49-F238E27FC236}">
                <a16:creationId xmlns:a16="http://schemas.microsoft.com/office/drawing/2014/main" id="{42A7187C-D2A3-F04F-9542-57A7FCB428C0}"/>
              </a:ext>
            </a:extLst>
          </p:cNvPr>
          <p:cNvSpPr txBox="1"/>
          <p:nvPr/>
        </p:nvSpPr>
        <p:spPr>
          <a:xfrm>
            <a:off x="7156704" y="219456"/>
            <a:ext cx="4669536" cy="923330"/>
          </a:xfrm>
          <a:prstGeom prst="rect">
            <a:avLst/>
          </a:prstGeom>
          <a:solidFill>
            <a:schemeClr val="accent6">
              <a:lumMod val="60000"/>
              <a:lumOff val="40000"/>
            </a:schemeClr>
          </a:solidFill>
        </p:spPr>
        <p:txBody>
          <a:bodyPr wrap="square" rtlCol="0">
            <a:spAutoFit/>
          </a:bodyPr>
          <a:lstStyle/>
          <a:p>
            <a:r>
              <a:rPr lang="en-US" dirty="0">
                <a:solidFill>
                  <a:schemeClr val="bg1"/>
                </a:solidFill>
                <a:latin typeface="Comic Sans MS" panose="030F0902030302020204" pitchFamily="66" charset="0"/>
              </a:rPr>
              <a:t>Teachers: Worksheet slide: 7</a:t>
            </a:r>
          </a:p>
          <a:p>
            <a:r>
              <a:rPr lang="en-US" dirty="0" err="1">
                <a:solidFill>
                  <a:schemeClr val="bg1"/>
                </a:solidFill>
                <a:latin typeface="Comic Sans MS" panose="030F0902030302020204" pitchFamily="66" charset="0"/>
              </a:rPr>
              <a:t>Youtube</a:t>
            </a:r>
            <a:r>
              <a:rPr lang="en-US" dirty="0">
                <a:solidFill>
                  <a:schemeClr val="bg1"/>
                </a:solidFill>
                <a:latin typeface="Comic Sans MS" panose="030F0902030302020204" pitchFamily="66" charset="0"/>
              </a:rPr>
              <a:t> clips slide:3</a:t>
            </a:r>
          </a:p>
          <a:p>
            <a:r>
              <a:rPr lang="en-US" dirty="0">
                <a:solidFill>
                  <a:schemeClr val="bg1"/>
                </a:solidFill>
                <a:latin typeface="Comic Sans MS" panose="030F0902030302020204" pitchFamily="66" charset="0"/>
              </a:rPr>
              <a:t>Notes if you prefer slide:4, 5 and 6</a:t>
            </a:r>
          </a:p>
        </p:txBody>
      </p:sp>
      <p:pic>
        <p:nvPicPr>
          <p:cNvPr id="8" name="Picture 7">
            <a:extLst>
              <a:ext uri="{FF2B5EF4-FFF2-40B4-BE49-F238E27FC236}">
                <a16:creationId xmlns:a16="http://schemas.microsoft.com/office/drawing/2014/main" id="{9802CE3A-52AE-1A40-9CC9-C70E522DBE8C}"/>
              </a:ext>
            </a:extLst>
          </p:cNvPr>
          <p:cNvPicPr>
            <a:picLocks noChangeAspect="1"/>
          </p:cNvPicPr>
          <p:nvPr/>
        </p:nvPicPr>
        <p:blipFill rotWithShape="1">
          <a:blip r:embed="rId3"/>
          <a:srcRect t="28425" b="53112"/>
          <a:stretch/>
        </p:blipFill>
        <p:spPr>
          <a:xfrm rot="1308307">
            <a:off x="4474199" y="1514042"/>
            <a:ext cx="7004042" cy="764057"/>
          </a:xfrm>
          <a:prstGeom prst="rect">
            <a:avLst/>
          </a:prstGeom>
        </p:spPr>
      </p:pic>
      <p:pic>
        <p:nvPicPr>
          <p:cNvPr id="9" name="Picture 8">
            <a:extLst>
              <a:ext uri="{FF2B5EF4-FFF2-40B4-BE49-F238E27FC236}">
                <a16:creationId xmlns:a16="http://schemas.microsoft.com/office/drawing/2014/main" id="{2A275BEE-3B90-A346-9274-B7FB9A8CE941}"/>
              </a:ext>
            </a:extLst>
          </p:cNvPr>
          <p:cNvPicPr>
            <a:picLocks noChangeAspect="1"/>
          </p:cNvPicPr>
          <p:nvPr/>
        </p:nvPicPr>
        <p:blipFill>
          <a:blip r:embed="rId4"/>
          <a:stretch>
            <a:fillRect/>
          </a:stretch>
        </p:blipFill>
        <p:spPr>
          <a:xfrm rot="874087">
            <a:off x="438912" y="4596249"/>
            <a:ext cx="1134961" cy="1325940"/>
          </a:xfrm>
          <a:prstGeom prst="rect">
            <a:avLst/>
          </a:prstGeom>
        </p:spPr>
      </p:pic>
      <p:sp>
        <p:nvSpPr>
          <p:cNvPr id="10" name="TextBox 9">
            <a:extLst>
              <a:ext uri="{FF2B5EF4-FFF2-40B4-BE49-F238E27FC236}">
                <a16:creationId xmlns:a16="http://schemas.microsoft.com/office/drawing/2014/main" id="{0F230E08-075F-B64E-AFC8-EC694FD7B4E7}"/>
              </a:ext>
            </a:extLst>
          </p:cNvPr>
          <p:cNvSpPr txBox="1"/>
          <p:nvPr/>
        </p:nvSpPr>
        <p:spPr>
          <a:xfrm>
            <a:off x="108390" y="6336607"/>
            <a:ext cx="12012157" cy="461665"/>
          </a:xfrm>
          <a:prstGeom prst="rect">
            <a:avLst/>
          </a:prstGeom>
          <a:solidFill>
            <a:schemeClr val="accent6">
              <a:lumMod val="20000"/>
              <a:lumOff val="80000"/>
            </a:schemeClr>
          </a:solidFill>
        </p:spPr>
        <p:txBody>
          <a:bodyPr wrap="square" rtlCol="0">
            <a:spAutoFit/>
          </a:bodyPr>
          <a:lstStyle/>
          <a:p>
            <a:r>
              <a:rPr lang="en-GB" sz="2400" dirty="0">
                <a:latin typeface="Comic Sans MS" panose="030F0902030302020204" pitchFamily="66" charset="0"/>
              </a:rPr>
              <a:t>“Let us all allow God’s constant help to make us new people.” </a:t>
            </a:r>
            <a:r>
              <a:rPr lang="en-GB" sz="2400" i="1" dirty="0">
                <a:latin typeface="Comic Sans MS" panose="030F0902030302020204" pitchFamily="66" charset="0"/>
              </a:rPr>
              <a:t>Pope Francis </a:t>
            </a:r>
            <a:endParaRPr lang="en-GB" sz="2400" dirty="0">
              <a:latin typeface="Comic Sans MS" panose="030F0902030302020204" pitchFamily="66" charset="0"/>
            </a:endParaRPr>
          </a:p>
        </p:txBody>
      </p:sp>
      <p:sp>
        <p:nvSpPr>
          <p:cNvPr id="11" name="Rectangle 10">
            <a:extLst>
              <a:ext uri="{FF2B5EF4-FFF2-40B4-BE49-F238E27FC236}">
                <a16:creationId xmlns:a16="http://schemas.microsoft.com/office/drawing/2014/main" id="{3DAF7FDF-5B50-684A-8AE4-54D1263BEE82}"/>
              </a:ext>
            </a:extLst>
          </p:cNvPr>
          <p:cNvSpPr/>
          <p:nvPr/>
        </p:nvSpPr>
        <p:spPr>
          <a:xfrm rot="10800000" flipH="1" flipV="1">
            <a:off x="9721517" y="4095341"/>
            <a:ext cx="2180084" cy="1446550"/>
          </a:xfrm>
          <a:prstGeom prst="rect">
            <a:avLst/>
          </a:prstGeom>
          <a:solidFill>
            <a:srgbClr val="FFD579">
              <a:alpha val="94902"/>
            </a:srgbClr>
          </a:solidFill>
        </p:spPr>
        <p:txBody>
          <a:bodyPr wrap="square">
            <a:spAutoFit/>
          </a:bodyPr>
          <a:lstStyle/>
          <a:p>
            <a:r>
              <a:rPr lang="en-GB" sz="4400" b="1" dirty="0">
                <a:solidFill>
                  <a:schemeClr val="accent6">
                    <a:lumMod val="75000"/>
                  </a:schemeClr>
                </a:solidFill>
                <a:latin typeface="Comic Sans MS" panose="030F0902030302020204" pitchFamily="66" charset="0"/>
              </a:rPr>
              <a:t>“New Start” </a:t>
            </a:r>
            <a:endParaRPr lang="en-US" sz="4400" dirty="0"/>
          </a:p>
        </p:txBody>
      </p:sp>
      <p:pic>
        <p:nvPicPr>
          <p:cNvPr id="12" name="Picture 11">
            <a:extLst>
              <a:ext uri="{FF2B5EF4-FFF2-40B4-BE49-F238E27FC236}">
                <a16:creationId xmlns:a16="http://schemas.microsoft.com/office/drawing/2014/main" id="{FF149889-34DA-4645-BAA4-3B4F9384AA67}"/>
              </a:ext>
            </a:extLst>
          </p:cNvPr>
          <p:cNvPicPr>
            <a:picLocks noChangeAspect="1"/>
          </p:cNvPicPr>
          <p:nvPr/>
        </p:nvPicPr>
        <p:blipFill>
          <a:blip r:embed="rId5"/>
          <a:stretch>
            <a:fillRect/>
          </a:stretch>
        </p:blipFill>
        <p:spPr>
          <a:xfrm rot="20429540">
            <a:off x="375382" y="2062332"/>
            <a:ext cx="2009495" cy="2009495"/>
          </a:xfrm>
          <a:prstGeom prst="rect">
            <a:avLst/>
          </a:prstGeom>
        </p:spPr>
      </p:pic>
    </p:spTree>
    <p:extLst>
      <p:ext uri="{BB962C8B-B14F-4D97-AF65-F5344CB8AC3E}">
        <p14:creationId xmlns:p14="http://schemas.microsoft.com/office/powerpoint/2010/main" val="3017016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F43E1-3E02-304C-8528-64E312E8C51F}"/>
              </a:ext>
            </a:extLst>
          </p:cNvPr>
          <p:cNvSpPr>
            <a:spLocks noGrp="1"/>
          </p:cNvSpPr>
          <p:nvPr>
            <p:ph type="title"/>
          </p:nvPr>
        </p:nvSpPr>
        <p:spPr>
          <a:xfrm>
            <a:off x="134112" y="109729"/>
            <a:ext cx="11899392" cy="829055"/>
          </a:xfrm>
          <a:solidFill>
            <a:schemeClr val="accent4">
              <a:lumMod val="50000"/>
            </a:schemeClr>
          </a:solidFill>
        </p:spPr>
        <p:txBody>
          <a:bodyPr>
            <a:normAutofit fontScale="90000"/>
          </a:bodyPr>
          <a:lstStyle/>
          <a:p>
            <a:r>
              <a:rPr lang="en-US" dirty="0">
                <a:latin typeface="Comic Sans MS" panose="030F0902030302020204" pitchFamily="66" charset="0"/>
              </a:rPr>
              <a:t> </a:t>
            </a:r>
            <a:br>
              <a:rPr lang="en-US" dirty="0">
                <a:latin typeface="Comic Sans MS" panose="030F0902030302020204" pitchFamily="66" charset="0"/>
              </a:rPr>
            </a:br>
            <a:br>
              <a:rPr lang="en-US" dirty="0">
                <a:latin typeface="Comic Sans MS" panose="030F0902030302020204" pitchFamily="66" charset="0"/>
              </a:rPr>
            </a:br>
            <a:br>
              <a:rPr lang="en-US" dirty="0">
                <a:latin typeface="Comic Sans MS" panose="030F0902030302020204" pitchFamily="66" charset="0"/>
              </a:rPr>
            </a:br>
            <a:br>
              <a:rPr lang="en-US" dirty="0">
                <a:latin typeface="Comic Sans MS" panose="030F0902030302020204" pitchFamily="66" charset="0"/>
              </a:rPr>
            </a:br>
            <a:r>
              <a:rPr lang="en-US" sz="4000" dirty="0">
                <a:solidFill>
                  <a:schemeClr val="bg1"/>
                </a:solidFill>
                <a:latin typeface="Comic Sans MS" panose="030F0902030302020204" pitchFamily="66" charset="0"/>
              </a:rPr>
              <a:t>Gospel of John 1: 35-42 </a:t>
            </a:r>
            <a:r>
              <a:rPr lang="en-GB" sz="2700" dirty="0">
                <a:solidFill>
                  <a:schemeClr val="bg1"/>
                </a:solidFill>
                <a:latin typeface="Comic Sans MS" panose="030F0902030302020204" pitchFamily="66" charset="0"/>
              </a:rPr>
              <a:t>The 2nd Sunday of Ordinary Time, Year B </a:t>
            </a:r>
            <a:br>
              <a:rPr lang="en-GB" sz="9600" dirty="0">
                <a:solidFill>
                  <a:schemeClr val="bg1"/>
                </a:solidFill>
                <a:latin typeface="Comic Sans MS" panose="030F0902030302020204" pitchFamily="66" charset="0"/>
              </a:rPr>
            </a:br>
            <a:br>
              <a:rPr lang="en-GB" sz="9600" dirty="0">
                <a:solidFill>
                  <a:schemeClr val="bg1"/>
                </a:solidFill>
              </a:rPr>
            </a:br>
            <a:br>
              <a:rPr lang="en-US" dirty="0">
                <a:solidFill>
                  <a:schemeClr val="bg1"/>
                </a:solidFill>
                <a:latin typeface="Comic Sans MS" panose="030F0902030302020204" pitchFamily="66" charset="0"/>
              </a:rPr>
            </a:br>
            <a:r>
              <a:rPr lang="en-US" sz="3100" dirty="0">
                <a:latin typeface="Comic Sans MS" panose="030F0902030302020204" pitchFamily="66" charset="0"/>
              </a:rPr>
              <a:t>’</a:t>
            </a:r>
          </a:p>
        </p:txBody>
      </p:sp>
      <p:sp>
        <p:nvSpPr>
          <p:cNvPr id="3" name="Content Placeholder 2">
            <a:extLst>
              <a:ext uri="{FF2B5EF4-FFF2-40B4-BE49-F238E27FC236}">
                <a16:creationId xmlns:a16="http://schemas.microsoft.com/office/drawing/2014/main" id="{0587641A-A86C-B04D-8951-96C4D3BCE6D6}"/>
              </a:ext>
            </a:extLst>
          </p:cNvPr>
          <p:cNvSpPr>
            <a:spLocks noGrp="1"/>
          </p:cNvSpPr>
          <p:nvPr>
            <p:ph idx="1"/>
          </p:nvPr>
        </p:nvSpPr>
        <p:spPr>
          <a:xfrm>
            <a:off x="134112" y="1048513"/>
            <a:ext cx="11899392" cy="5809487"/>
          </a:xfrm>
          <a:solidFill>
            <a:srgbClr val="00B050"/>
          </a:solidFill>
        </p:spPr>
        <p:txBody>
          <a:bodyPr>
            <a:normAutofit lnSpcReduction="10000"/>
          </a:bodyPr>
          <a:lstStyle/>
          <a:p>
            <a:r>
              <a:rPr lang="en-GB" dirty="0">
                <a:solidFill>
                  <a:schemeClr val="bg1"/>
                </a:solidFill>
                <a:latin typeface="Comic Sans MS" panose="030F0902030302020204" pitchFamily="66" charset="0"/>
              </a:rPr>
              <a:t>As John stood with two of his disciples, Jesus passed, and John stared hard at him and said, “Look, there is the lamb of God.” Hearing this, the two disciples followed Jesus. Jesus turned round, saw them following and said, “What do you want?” They answered, </a:t>
            </a:r>
            <a:endParaRPr lang="en-GB" sz="8000" dirty="0">
              <a:solidFill>
                <a:schemeClr val="bg1"/>
              </a:solidFill>
              <a:latin typeface="Comic Sans MS" panose="030F0902030302020204" pitchFamily="66" charset="0"/>
            </a:endParaRPr>
          </a:p>
          <a:p>
            <a:r>
              <a:rPr lang="en-GB" dirty="0">
                <a:solidFill>
                  <a:schemeClr val="bg1"/>
                </a:solidFill>
                <a:latin typeface="Comic Sans MS" panose="030F0902030302020204" pitchFamily="66" charset="0"/>
              </a:rPr>
              <a:t>“Rabbi,” – which means Teacher –“where do you live?” “Come and see,” he replied; so they went and saw where he lived, and stayed with him the rest of that day. It was about the tenth hour. One of these two (who became followers of Jesus after hearing what John had said) was Andrew, the brother of Simon Peter. Early next morning, Andrew met his brother and said to him, “We have found the Messiah,” - which means the Christ - and he took Simon to Jesus. Jesus looked hard at him and said, “You are Simon son of John; </a:t>
            </a:r>
            <a:endParaRPr lang="en-GB" sz="8000" dirty="0">
              <a:solidFill>
                <a:schemeClr val="bg1"/>
              </a:solidFill>
              <a:latin typeface="Comic Sans MS" panose="030F0902030302020204" pitchFamily="66" charset="0"/>
            </a:endParaRPr>
          </a:p>
          <a:p>
            <a:r>
              <a:rPr lang="en-GB" dirty="0">
                <a:solidFill>
                  <a:schemeClr val="bg1"/>
                </a:solidFill>
                <a:latin typeface="Comic Sans MS" panose="030F0902030302020204" pitchFamily="66" charset="0"/>
              </a:rPr>
              <a:t>you are to be called Cephas,” – meaning Rock. </a:t>
            </a:r>
            <a:endParaRPr lang="en-GB" sz="8000" dirty="0">
              <a:solidFill>
                <a:schemeClr val="bg1"/>
              </a:solidFill>
              <a:latin typeface="Comic Sans MS" panose="030F0902030302020204" pitchFamily="66" charset="0"/>
            </a:endParaRPr>
          </a:p>
          <a:p>
            <a:r>
              <a:rPr lang="en-GB" i="1" dirty="0">
                <a:solidFill>
                  <a:schemeClr val="bg1"/>
                </a:solidFill>
                <a:latin typeface="Comic Sans MS" panose="030F0902030302020204" pitchFamily="66" charset="0"/>
              </a:rPr>
              <a:t>Adapted from John 1:35-42 </a:t>
            </a:r>
            <a:endParaRPr lang="en-GB" sz="8000" dirty="0">
              <a:solidFill>
                <a:schemeClr val="bg1"/>
              </a:solidFill>
              <a:latin typeface="Comic Sans MS" panose="030F0902030302020204" pitchFamily="66" charset="0"/>
            </a:endParaRPr>
          </a:p>
          <a:p>
            <a:endParaRPr lang="en-GB" sz="8000" dirty="0">
              <a:solidFill>
                <a:schemeClr val="bg1"/>
              </a:solidFill>
              <a:latin typeface="Comic Sans MS" panose="030F0902030302020204" pitchFamily="66" charset="0"/>
            </a:endParaRPr>
          </a:p>
        </p:txBody>
      </p:sp>
      <p:pic>
        <p:nvPicPr>
          <p:cNvPr id="4" name="Picture 3">
            <a:extLst>
              <a:ext uri="{FF2B5EF4-FFF2-40B4-BE49-F238E27FC236}">
                <a16:creationId xmlns:a16="http://schemas.microsoft.com/office/drawing/2014/main" id="{DD7391A4-278D-7B4A-9E9B-96B323594A33}"/>
              </a:ext>
            </a:extLst>
          </p:cNvPr>
          <p:cNvPicPr>
            <a:picLocks noChangeAspect="1"/>
          </p:cNvPicPr>
          <p:nvPr/>
        </p:nvPicPr>
        <p:blipFill>
          <a:blip r:embed="rId3"/>
          <a:stretch>
            <a:fillRect/>
          </a:stretch>
        </p:blipFill>
        <p:spPr>
          <a:xfrm>
            <a:off x="9873916" y="5516371"/>
            <a:ext cx="1644650" cy="1231900"/>
          </a:xfrm>
          <a:prstGeom prst="rect">
            <a:avLst/>
          </a:prstGeom>
        </p:spPr>
      </p:pic>
    </p:spTree>
    <p:extLst>
      <p:ext uri="{BB962C8B-B14F-4D97-AF65-F5344CB8AC3E}">
        <p14:creationId xmlns:p14="http://schemas.microsoft.com/office/powerpoint/2010/main" val="2101236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BFF08-656D-F648-9751-1B7FD9AB11C8}"/>
              </a:ext>
            </a:extLst>
          </p:cNvPr>
          <p:cNvSpPr>
            <a:spLocks noGrp="1"/>
          </p:cNvSpPr>
          <p:nvPr>
            <p:ph type="title"/>
          </p:nvPr>
        </p:nvSpPr>
        <p:spPr>
          <a:xfrm>
            <a:off x="0" y="365126"/>
            <a:ext cx="12103768" cy="315912"/>
          </a:xfrm>
          <a:solidFill>
            <a:schemeClr val="accent4">
              <a:lumMod val="75000"/>
            </a:schemeClr>
          </a:solidFill>
        </p:spPr>
        <p:txBody>
          <a:bodyPr>
            <a:normAutofit fontScale="90000"/>
          </a:bodyPr>
          <a:lstStyle/>
          <a:p>
            <a:r>
              <a:rPr lang="en-US" sz="2700" dirty="0">
                <a:solidFill>
                  <a:schemeClr val="bg1"/>
                </a:solidFill>
                <a:latin typeface="Comic Sans MS" panose="030F0902030302020204" pitchFamily="66" charset="0"/>
              </a:rPr>
              <a:t>           Gospel of John 1: 35-42      </a:t>
            </a:r>
            <a:r>
              <a:rPr lang="en-GB" sz="2700" dirty="0">
                <a:solidFill>
                  <a:schemeClr val="bg1"/>
                </a:solidFill>
                <a:latin typeface="Comic Sans MS" panose="030F0902030302020204" pitchFamily="66" charset="0"/>
              </a:rPr>
              <a:t>The 2nd Sunday of Ordinary Time, Year B</a:t>
            </a:r>
            <a:endParaRPr lang="en-US" sz="2700" dirty="0">
              <a:solidFill>
                <a:schemeClr val="bg1"/>
              </a:solidFill>
            </a:endParaRPr>
          </a:p>
        </p:txBody>
      </p:sp>
      <p:pic>
        <p:nvPicPr>
          <p:cNvPr id="4" name="John 1 35 42 From the Visual Bible (1)" descr="John 1 35 42 From the Visual Bible (1)">
            <a:hlinkClick r:id="" action="ppaction://media"/>
            <a:extLst>
              <a:ext uri="{FF2B5EF4-FFF2-40B4-BE49-F238E27FC236}">
                <a16:creationId xmlns:a16="http://schemas.microsoft.com/office/drawing/2014/main" id="{2497857E-232F-AE4B-AF65-6E1C48C84D3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0012" y="1010653"/>
            <a:ext cx="10940766" cy="5297555"/>
          </a:xfrm>
        </p:spPr>
      </p:pic>
      <p:sp>
        <p:nvSpPr>
          <p:cNvPr id="5" name="TextBox 4">
            <a:extLst>
              <a:ext uri="{FF2B5EF4-FFF2-40B4-BE49-F238E27FC236}">
                <a16:creationId xmlns:a16="http://schemas.microsoft.com/office/drawing/2014/main" id="{D57A1837-16C7-534A-90A8-747583836142}"/>
              </a:ext>
            </a:extLst>
          </p:cNvPr>
          <p:cNvSpPr txBox="1"/>
          <p:nvPr/>
        </p:nvSpPr>
        <p:spPr>
          <a:xfrm>
            <a:off x="998621" y="6308208"/>
            <a:ext cx="6906126" cy="369332"/>
          </a:xfrm>
          <a:prstGeom prst="rect">
            <a:avLst/>
          </a:prstGeom>
          <a:noFill/>
        </p:spPr>
        <p:txBody>
          <a:bodyPr wrap="square" rtlCol="0">
            <a:spAutoFit/>
          </a:bodyPr>
          <a:lstStyle/>
          <a:p>
            <a:r>
              <a:rPr lang="en-GB" dirty="0">
                <a:latin typeface="Comic Sans MS" panose="030F0902030302020204" pitchFamily="66" charset="0"/>
              </a:rPr>
              <a:t>Video: 2 minutes 20 seconds in length</a:t>
            </a:r>
            <a:endParaRPr lang="en-US" dirty="0"/>
          </a:p>
        </p:txBody>
      </p:sp>
    </p:spTree>
    <p:extLst>
      <p:ext uri="{BB962C8B-B14F-4D97-AF65-F5344CB8AC3E}">
        <p14:creationId xmlns:p14="http://schemas.microsoft.com/office/powerpoint/2010/main" val="116106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7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14A0F-8BAF-1C41-8CA6-D02356372051}"/>
              </a:ext>
            </a:extLst>
          </p:cNvPr>
          <p:cNvSpPr>
            <a:spLocks noGrp="1"/>
          </p:cNvSpPr>
          <p:nvPr>
            <p:ph type="title"/>
          </p:nvPr>
        </p:nvSpPr>
        <p:spPr>
          <a:xfrm>
            <a:off x="207264" y="146304"/>
            <a:ext cx="11679936" cy="1020128"/>
          </a:xfrm>
          <a:solidFill>
            <a:schemeClr val="accent6">
              <a:lumMod val="20000"/>
              <a:lumOff val="80000"/>
            </a:schemeClr>
          </a:solidFill>
        </p:spPr>
        <p:txBody>
          <a:bodyPr>
            <a:normAutofit fontScale="90000"/>
          </a:bodyPr>
          <a:lstStyle/>
          <a:p>
            <a:r>
              <a:rPr lang="en-US" dirty="0">
                <a:latin typeface="Comic Sans MS" panose="030F0902030302020204" pitchFamily="66" charset="0"/>
              </a:rPr>
              <a:t>Discuss</a:t>
            </a:r>
            <a:br>
              <a:rPr lang="en-US" dirty="0">
                <a:latin typeface="Comic Sans MS" panose="030F0902030302020204" pitchFamily="66" charset="0"/>
              </a:rPr>
            </a:br>
            <a:r>
              <a:rPr lang="en-US" dirty="0">
                <a:latin typeface="Comic Sans MS" panose="030F0902030302020204" pitchFamily="66" charset="0"/>
              </a:rPr>
              <a:t>together…</a:t>
            </a:r>
          </a:p>
        </p:txBody>
      </p:sp>
      <p:sp>
        <p:nvSpPr>
          <p:cNvPr id="5" name="TextBox 4">
            <a:extLst>
              <a:ext uri="{FF2B5EF4-FFF2-40B4-BE49-F238E27FC236}">
                <a16:creationId xmlns:a16="http://schemas.microsoft.com/office/drawing/2014/main" id="{4A56BF2D-590A-A245-8B83-5AA0B4ED89B3}"/>
              </a:ext>
            </a:extLst>
          </p:cNvPr>
          <p:cNvSpPr txBox="1"/>
          <p:nvPr/>
        </p:nvSpPr>
        <p:spPr>
          <a:xfrm>
            <a:off x="6236370" y="146304"/>
            <a:ext cx="5748366" cy="2369880"/>
          </a:xfrm>
          <a:prstGeom prst="rect">
            <a:avLst/>
          </a:prstGeom>
          <a:solidFill>
            <a:schemeClr val="accent4">
              <a:lumMod val="50000"/>
            </a:schemeClr>
          </a:solidFill>
        </p:spPr>
        <p:txBody>
          <a:bodyPr wrap="square" rtlCol="0">
            <a:spAutoFit/>
          </a:bodyPr>
          <a:lstStyle/>
          <a:p>
            <a:pPr marL="457200" indent="-457200">
              <a:buFont typeface="Arial" panose="020B0604020202020204" pitchFamily="34" charset="0"/>
              <a:buChar char="•"/>
            </a:pPr>
            <a:r>
              <a:rPr lang="en-GB" sz="2400" b="1" dirty="0">
                <a:solidFill>
                  <a:schemeClr val="bg1"/>
                </a:solidFill>
                <a:latin typeface="Comic Sans MS" panose="030F0902030302020204" pitchFamily="66" charset="0"/>
              </a:rPr>
              <a:t>What did Jesus reply when the men asked him where he lived? </a:t>
            </a:r>
          </a:p>
          <a:p>
            <a:pPr marL="457200" indent="-457200">
              <a:buFont typeface="Arial" panose="020B0604020202020204" pitchFamily="34" charset="0"/>
              <a:buChar char="•"/>
            </a:pPr>
            <a:r>
              <a:rPr lang="en-GB" sz="2400" dirty="0">
                <a:solidFill>
                  <a:schemeClr val="bg1"/>
                </a:solidFill>
                <a:latin typeface="Comic Sans MS" panose="030F0902030302020204" pitchFamily="66" charset="0"/>
              </a:rPr>
              <a:t>Which word or words stood out for you in the Gospel, and why? </a:t>
            </a:r>
          </a:p>
          <a:p>
            <a:pPr marL="457200" indent="-457200">
              <a:buFont typeface="Arial" panose="020B0604020202020204" pitchFamily="34" charset="0"/>
              <a:buChar char="•"/>
            </a:pPr>
            <a:r>
              <a:rPr lang="en-GB" sz="2400" dirty="0">
                <a:solidFill>
                  <a:schemeClr val="bg1"/>
                </a:solidFill>
                <a:latin typeface="Comic Sans MS" panose="030F0902030302020204" pitchFamily="66" charset="0"/>
              </a:rPr>
              <a:t>What does this picture make you think about? </a:t>
            </a:r>
          </a:p>
        </p:txBody>
      </p:sp>
      <p:sp>
        <p:nvSpPr>
          <p:cNvPr id="4" name="Rectangle 3">
            <a:extLst>
              <a:ext uri="{FF2B5EF4-FFF2-40B4-BE49-F238E27FC236}">
                <a16:creationId xmlns:a16="http://schemas.microsoft.com/office/drawing/2014/main" id="{941C9D83-18F4-CB49-A4F2-3FE38548A800}"/>
              </a:ext>
            </a:extLst>
          </p:cNvPr>
          <p:cNvSpPr/>
          <p:nvPr/>
        </p:nvSpPr>
        <p:spPr>
          <a:xfrm>
            <a:off x="207264" y="1275347"/>
            <a:ext cx="4545210" cy="2677656"/>
          </a:xfrm>
          <a:prstGeom prst="rect">
            <a:avLst/>
          </a:prstGeom>
          <a:solidFill>
            <a:schemeClr val="accent6">
              <a:lumMod val="75000"/>
            </a:schemeClr>
          </a:solidFill>
        </p:spPr>
        <p:txBody>
          <a:bodyPr wrap="square">
            <a:spAutoFit/>
          </a:bodyPr>
          <a:lstStyle/>
          <a:p>
            <a:r>
              <a:rPr lang="en-GB" sz="2800" dirty="0">
                <a:solidFill>
                  <a:schemeClr val="bg1"/>
                </a:solidFill>
                <a:latin typeface="Comic Sans MS" panose="030F0902030302020204" pitchFamily="66" charset="0"/>
              </a:rPr>
              <a:t>John’s followers made a new start after discovering Jesus. This new year in 2021 presents an opportunity for us to make a new start. </a:t>
            </a:r>
          </a:p>
        </p:txBody>
      </p:sp>
      <p:pic>
        <p:nvPicPr>
          <p:cNvPr id="6" name="Picture 5">
            <a:extLst>
              <a:ext uri="{FF2B5EF4-FFF2-40B4-BE49-F238E27FC236}">
                <a16:creationId xmlns:a16="http://schemas.microsoft.com/office/drawing/2014/main" id="{6040B720-04AE-544D-8034-B177A7C268B3}"/>
              </a:ext>
            </a:extLst>
          </p:cNvPr>
          <p:cNvPicPr>
            <a:picLocks noChangeAspect="1"/>
          </p:cNvPicPr>
          <p:nvPr/>
        </p:nvPicPr>
        <p:blipFill>
          <a:blip r:embed="rId2"/>
          <a:stretch>
            <a:fillRect/>
          </a:stretch>
        </p:blipFill>
        <p:spPr>
          <a:xfrm>
            <a:off x="8182818" y="2719137"/>
            <a:ext cx="3801917" cy="4001129"/>
          </a:xfrm>
          <a:prstGeom prst="rect">
            <a:avLst/>
          </a:prstGeom>
        </p:spPr>
      </p:pic>
      <p:sp>
        <p:nvSpPr>
          <p:cNvPr id="7" name="TextBox 6">
            <a:extLst>
              <a:ext uri="{FF2B5EF4-FFF2-40B4-BE49-F238E27FC236}">
                <a16:creationId xmlns:a16="http://schemas.microsoft.com/office/drawing/2014/main" id="{F45C58E6-CBAB-014F-9D1F-B5EC39869C33}"/>
              </a:ext>
            </a:extLst>
          </p:cNvPr>
          <p:cNvSpPr txBox="1"/>
          <p:nvPr/>
        </p:nvSpPr>
        <p:spPr>
          <a:xfrm>
            <a:off x="0" y="4172727"/>
            <a:ext cx="8097253" cy="2677656"/>
          </a:xfrm>
          <a:prstGeom prst="rect">
            <a:avLst/>
          </a:prstGeom>
          <a:solidFill>
            <a:schemeClr val="accent4">
              <a:lumMod val="50000"/>
            </a:schemeClr>
          </a:solidFill>
        </p:spPr>
        <p:txBody>
          <a:bodyPr wrap="square" rtlCol="0">
            <a:spAutoFit/>
          </a:bodyPr>
          <a:lstStyle/>
          <a:p>
            <a:r>
              <a:rPr lang="en-GB" sz="2400" dirty="0">
                <a:solidFill>
                  <a:schemeClr val="bg1"/>
                </a:solidFill>
                <a:latin typeface="Comic Sans MS" panose="030F0902030302020204" pitchFamily="66" charset="0"/>
              </a:rPr>
              <a:t>Each of you say what is the best thing that you’ve ever started.</a:t>
            </a:r>
          </a:p>
          <a:p>
            <a:endParaRPr lang="en-GB" sz="2400" dirty="0">
              <a:solidFill>
                <a:schemeClr val="bg1"/>
              </a:solidFill>
              <a:latin typeface="Comic Sans MS" panose="030F0902030302020204" pitchFamily="66" charset="0"/>
            </a:endParaRPr>
          </a:p>
          <a:p>
            <a:pPr marL="342900" indent="-342900">
              <a:buFont typeface="Arial" panose="020B0604020202020204" pitchFamily="34" charset="0"/>
              <a:buChar char="•"/>
            </a:pPr>
            <a:r>
              <a:rPr lang="en-GB" sz="2400" dirty="0">
                <a:solidFill>
                  <a:schemeClr val="bg1"/>
                </a:solidFill>
                <a:latin typeface="Comic Sans MS" panose="030F0902030302020204" pitchFamily="66" charset="0"/>
              </a:rPr>
              <a:t> What did you like about it? </a:t>
            </a:r>
          </a:p>
          <a:p>
            <a:pPr marL="342900" indent="-342900">
              <a:buFont typeface="Arial" panose="020B0604020202020204" pitchFamily="34" charset="0"/>
              <a:buChar char="•"/>
            </a:pPr>
            <a:r>
              <a:rPr lang="en-GB" sz="2400" dirty="0">
                <a:solidFill>
                  <a:schemeClr val="bg1"/>
                </a:solidFill>
                <a:latin typeface="Comic Sans MS" panose="030F0902030302020204" pitchFamily="66" charset="0"/>
              </a:rPr>
              <a:t>What new starts in 2021 have you made? </a:t>
            </a:r>
          </a:p>
          <a:p>
            <a:pPr marL="342900" indent="-342900">
              <a:buFont typeface="Arial" panose="020B0604020202020204" pitchFamily="34" charset="0"/>
              <a:buChar char="•"/>
            </a:pPr>
            <a:r>
              <a:rPr lang="en-GB" sz="2400" dirty="0">
                <a:solidFill>
                  <a:schemeClr val="bg1"/>
                </a:solidFill>
                <a:latin typeface="Comic Sans MS" panose="030F0902030302020204" pitchFamily="66" charset="0"/>
              </a:rPr>
              <a:t>How are your new promises/ resolutions going to help you or others? </a:t>
            </a:r>
          </a:p>
        </p:txBody>
      </p:sp>
    </p:spTree>
    <p:extLst>
      <p:ext uri="{BB962C8B-B14F-4D97-AF65-F5344CB8AC3E}">
        <p14:creationId xmlns:p14="http://schemas.microsoft.com/office/powerpoint/2010/main" val="1939262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91FBB-76AA-D24A-B70D-791803B79DB7}"/>
              </a:ext>
            </a:extLst>
          </p:cNvPr>
          <p:cNvSpPr>
            <a:spLocks noGrp="1"/>
          </p:cNvSpPr>
          <p:nvPr>
            <p:ph type="title"/>
          </p:nvPr>
        </p:nvSpPr>
        <p:spPr>
          <a:xfrm>
            <a:off x="170688" y="85344"/>
            <a:ext cx="11814048" cy="1605344"/>
          </a:xfrm>
          <a:solidFill>
            <a:schemeClr val="accent4">
              <a:lumMod val="20000"/>
              <a:lumOff val="80000"/>
            </a:schemeClr>
          </a:solidFill>
        </p:spPr>
        <p:txBody>
          <a:bodyPr>
            <a:normAutofit fontScale="90000"/>
          </a:bodyPr>
          <a:lstStyle/>
          <a:p>
            <a:r>
              <a:rPr lang="en-US" sz="4000" dirty="0">
                <a:latin typeface="Comic Sans MS" panose="030F0902030302020204" pitchFamily="66" charset="0"/>
              </a:rPr>
              <a:t>The Gospel Message for this coming Sunday and this week in school is about how we make a </a:t>
            </a:r>
            <a:r>
              <a:rPr lang="en-US" sz="4900" b="1" dirty="0">
                <a:solidFill>
                  <a:schemeClr val="accent6"/>
                </a:solidFill>
                <a:latin typeface="Comic Sans MS" panose="030F0902030302020204" pitchFamily="66" charset="0"/>
              </a:rPr>
              <a:t>New Start?</a:t>
            </a:r>
          </a:p>
        </p:txBody>
      </p:sp>
      <p:sp>
        <p:nvSpPr>
          <p:cNvPr id="6" name="TextBox 5">
            <a:extLst>
              <a:ext uri="{FF2B5EF4-FFF2-40B4-BE49-F238E27FC236}">
                <a16:creationId xmlns:a16="http://schemas.microsoft.com/office/drawing/2014/main" id="{4E459EA6-0DA4-7141-BDAA-9DAEB7F84F1E}"/>
              </a:ext>
            </a:extLst>
          </p:cNvPr>
          <p:cNvSpPr txBox="1"/>
          <p:nvPr/>
        </p:nvSpPr>
        <p:spPr>
          <a:xfrm>
            <a:off x="170688" y="5125452"/>
            <a:ext cx="5330000" cy="1631216"/>
          </a:xfrm>
          <a:prstGeom prst="rect">
            <a:avLst/>
          </a:prstGeom>
          <a:solidFill>
            <a:schemeClr val="accent4">
              <a:lumMod val="20000"/>
              <a:lumOff val="80000"/>
            </a:schemeClr>
          </a:solidFill>
          <a:ln>
            <a:solidFill>
              <a:schemeClr val="accent1"/>
            </a:solidFill>
          </a:ln>
        </p:spPr>
        <p:txBody>
          <a:bodyPr wrap="square" rtlCol="0">
            <a:spAutoFit/>
          </a:bodyPr>
          <a:lstStyle/>
          <a:p>
            <a:r>
              <a:rPr lang="en-GB" dirty="0">
                <a:latin typeface="Comic Sans MS" panose="030F0902030302020204" pitchFamily="66" charset="0"/>
              </a:rPr>
              <a:t>John’s Gospel states Jesus said to Simon: </a:t>
            </a:r>
            <a:r>
              <a:rPr lang="en-GB" sz="2000" dirty="0">
                <a:solidFill>
                  <a:schemeClr val="accent6">
                    <a:lumMod val="50000"/>
                  </a:schemeClr>
                </a:solidFill>
                <a:latin typeface="Comic Sans MS" panose="030F0902030302020204" pitchFamily="66" charset="0"/>
              </a:rPr>
              <a:t>‘…</a:t>
            </a:r>
          </a:p>
          <a:p>
            <a:r>
              <a:rPr lang="en-GB" sz="2000" dirty="0">
                <a:solidFill>
                  <a:schemeClr val="accent6">
                    <a:lumMod val="50000"/>
                  </a:schemeClr>
                </a:solidFill>
                <a:latin typeface="Comic Sans MS" panose="030F0902030302020204" pitchFamily="66" charset="0"/>
              </a:rPr>
              <a:t>(as </a:t>
            </a:r>
            <a:r>
              <a:rPr lang="en-GB" sz="2000" b="1" dirty="0">
                <a:solidFill>
                  <a:schemeClr val="accent6">
                    <a:lumMod val="50000"/>
                  </a:schemeClr>
                </a:solidFill>
                <a:latin typeface="Comic Sans MS" panose="030F0902030302020204" pitchFamily="66" charset="0"/>
              </a:rPr>
              <a:t>Jesus</a:t>
            </a:r>
            <a:r>
              <a:rPr lang="en-GB" sz="2000" dirty="0">
                <a:solidFill>
                  <a:schemeClr val="accent6">
                    <a:lumMod val="50000"/>
                  </a:schemeClr>
                </a:solidFill>
                <a:latin typeface="Comic Sans MS" panose="030F0902030302020204" pitchFamily="66" charset="0"/>
              </a:rPr>
              <a:t> looked hard at him and said, “You are Simon son of John; </a:t>
            </a:r>
          </a:p>
          <a:p>
            <a:r>
              <a:rPr lang="en-GB" sz="2000" dirty="0">
                <a:solidFill>
                  <a:schemeClr val="accent6">
                    <a:lumMod val="50000"/>
                  </a:schemeClr>
                </a:solidFill>
                <a:latin typeface="Comic Sans MS" panose="030F0902030302020204" pitchFamily="66" charset="0"/>
              </a:rPr>
              <a:t>you are to be called Cephas,” – meaning </a:t>
            </a:r>
            <a:r>
              <a:rPr lang="en-GB" sz="2000" b="1" dirty="0">
                <a:solidFill>
                  <a:schemeClr val="accent6">
                    <a:lumMod val="50000"/>
                  </a:schemeClr>
                </a:solidFill>
                <a:latin typeface="Comic Sans MS" panose="030F0902030302020204" pitchFamily="66" charset="0"/>
              </a:rPr>
              <a:t>Rock. </a:t>
            </a:r>
          </a:p>
        </p:txBody>
      </p:sp>
      <p:sp>
        <p:nvSpPr>
          <p:cNvPr id="7" name="TextBox 6">
            <a:extLst>
              <a:ext uri="{FF2B5EF4-FFF2-40B4-BE49-F238E27FC236}">
                <a16:creationId xmlns:a16="http://schemas.microsoft.com/office/drawing/2014/main" id="{265E5094-81E6-274D-9240-30F775F42934}"/>
              </a:ext>
            </a:extLst>
          </p:cNvPr>
          <p:cNvSpPr txBox="1"/>
          <p:nvPr/>
        </p:nvSpPr>
        <p:spPr>
          <a:xfrm>
            <a:off x="818147" y="1894213"/>
            <a:ext cx="9649327" cy="369332"/>
          </a:xfrm>
          <a:prstGeom prst="rect">
            <a:avLst/>
          </a:prstGeom>
          <a:solidFill>
            <a:schemeClr val="accent6">
              <a:lumMod val="75000"/>
            </a:schemeClr>
          </a:solidFill>
          <a:ln>
            <a:solidFill>
              <a:schemeClr val="accent1"/>
            </a:solidFill>
          </a:ln>
        </p:spPr>
        <p:txBody>
          <a:bodyPr wrap="square" rtlCol="0">
            <a:spAutoFit/>
          </a:bodyPr>
          <a:lstStyle/>
          <a:p>
            <a:r>
              <a:rPr lang="en-GB" dirty="0">
                <a:solidFill>
                  <a:schemeClr val="bg1"/>
                </a:solidFill>
                <a:latin typeface="Comic Sans MS" panose="030F0902030302020204" pitchFamily="66" charset="0"/>
              </a:rPr>
              <a:t>  Today’s Gospel refers to Jesus as ‘The Lamb of God’ and Simon Peter as ‘The Rock’</a:t>
            </a:r>
          </a:p>
        </p:txBody>
      </p:sp>
      <p:sp>
        <p:nvSpPr>
          <p:cNvPr id="8" name="TextBox 7">
            <a:extLst>
              <a:ext uri="{FF2B5EF4-FFF2-40B4-BE49-F238E27FC236}">
                <a16:creationId xmlns:a16="http://schemas.microsoft.com/office/drawing/2014/main" id="{F1D268B6-CECF-9841-821B-5B71C84DF0E9}"/>
              </a:ext>
            </a:extLst>
          </p:cNvPr>
          <p:cNvSpPr txBox="1"/>
          <p:nvPr/>
        </p:nvSpPr>
        <p:spPr>
          <a:xfrm>
            <a:off x="6947343" y="5272659"/>
            <a:ext cx="4866705" cy="1292662"/>
          </a:xfrm>
          <a:prstGeom prst="rect">
            <a:avLst/>
          </a:prstGeom>
          <a:solidFill>
            <a:schemeClr val="accent4">
              <a:lumMod val="20000"/>
              <a:lumOff val="80000"/>
            </a:schemeClr>
          </a:solidFill>
          <a:ln>
            <a:solidFill>
              <a:schemeClr val="accent1"/>
            </a:solidFill>
          </a:ln>
        </p:spPr>
        <p:txBody>
          <a:bodyPr wrap="square" rtlCol="0">
            <a:spAutoFit/>
          </a:bodyPr>
          <a:lstStyle/>
          <a:p>
            <a:r>
              <a:rPr lang="en-US" sz="2400" b="1" dirty="0">
                <a:solidFill>
                  <a:srgbClr val="FFC000"/>
                </a:solidFill>
                <a:latin typeface="Comic Sans MS" panose="030F0902030302020204" pitchFamily="66" charset="0"/>
              </a:rPr>
              <a:t>The Holy Spirit </a:t>
            </a:r>
            <a:r>
              <a:rPr lang="en-US" dirty="0">
                <a:latin typeface="Comic Sans MS" panose="030F0902030302020204" pitchFamily="66" charset="0"/>
              </a:rPr>
              <a:t>is active in the world and  works through us. The Holy Spirit can help us all to change, make a new start and become a new person.</a:t>
            </a:r>
          </a:p>
        </p:txBody>
      </p:sp>
      <p:sp>
        <p:nvSpPr>
          <p:cNvPr id="10" name="TextBox 9">
            <a:extLst>
              <a:ext uri="{FF2B5EF4-FFF2-40B4-BE49-F238E27FC236}">
                <a16:creationId xmlns:a16="http://schemas.microsoft.com/office/drawing/2014/main" id="{B6B341D6-083D-3A4E-B882-A404EE3E4A57}"/>
              </a:ext>
            </a:extLst>
          </p:cNvPr>
          <p:cNvSpPr txBox="1"/>
          <p:nvPr/>
        </p:nvSpPr>
        <p:spPr>
          <a:xfrm>
            <a:off x="170688" y="2529273"/>
            <a:ext cx="3294407" cy="2431435"/>
          </a:xfrm>
          <a:prstGeom prst="rect">
            <a:avLst/>
          </a:prstGeom>
          <a:solidFill>
            <a:schemeClr val="accent6">
              <a:lumMod val="60000"/>
              <a:lumOff val="40000"/>
            </a:schemeClr>
          </a:solidFill>
        </p:spPr>
        <p:txBody>
          <a:bodyPr wrap="square" rtlCol="0">
            <a:spAutoFit/>
          </a:bodyPr>
          <a:lstStyle/>
          <a:p>
            <a:r>
              <a:rPr lang="en-GB" sz="3200" b="1" u="sng" dirty="0">
                <a:solidFill>
                  <a:schemeClr val="accent6">
                    <a:lumMod val="50000"/>
                  </a:schemeClr>
                </a:solidFill>
                <a:latin typeface="Comic Sans MS" panose="030F0902030302020204" pitchFamily="66" charset="0"/>
              </a:rPr>
              <a:t>NEW START</a:t>
            </a:r>
          </a:p>
          <a:p>
            <a:r>
              <a:rPr lang="en-GB" sz="2400" dirty="0">
                <a:solidFill>
                  <a:schemeClr val="accent6">
                    <a:lumMod val="50000"/>
                  </a:schemeClr>
                </a:solidFill>
                <a:latin typeface="Comic Sans MS" panose="030F0902030302020204" pitchFamily="66" charset="0"/>
              </a:rPr>
              <a:t>“Yesterday is gone. Tomorrow has not yet come. We have only today. Let us begin.”</a:t>
            </a:r>
          </a:p>
          <a:p>
            <a:r>
              <a:rPr lang="en-GB" sz="2400" b="1" dirty="0">
                <a:solidFill>
                  <a:schemeClr val="accent6">
                    <a:lumMod val="50000"/>
                  </a:schemeClr>
                </a:solidFill>
                <a:latin typeface="Comic Sans MS" panose="030F0902030302020204" pitchFamily="66" charset="0"/>
              </a:rPr>
              <a:t> </a:t>
            </a:r>
            <a:r>
              <a:rPr lang="en-GB" sz="2000" b="1" i="1" dirty="0">
                <a:solidFill>
                  <a:schemeClr val="accent6">
                    <a:lumMod val="50000"/>
                  </a:schemeClr>
                </a:solidFill>
                <a:latin typeface="Comic Sans MS" panose="030F0902030302020204" pitchFamily="66" charset="0"/>
              </a:rPr>
              <a:t>St Teresa of Calcutta </a:t>
            </a:r>
            <a:endParaRPr lang="en-GB" sz="2000" b="1" dirty="0">
              <a:solidFill>
                <a:schemeClr val="accent6">
                  <a:lumMod val="50000"/>
                </a:schemeClr>
              </a:solidFill>
              <a:latin typeface="Comic Sans MS" panose="030F0902030302020204" pitchFamily="66" charset="0"/>
            </a:endParaRPr>
          </a:p>
        </p:txBody>
      </p:sp>
      <p:pic>
        <p:nvPicPr>
          <p:cNvPr id="3" name="Picture 2">
            <a:extLst>
              <a:ext uri="{FF2B5EF4-FFF2-40B4-BE49-F238E27FC236}">
                <a16:creationId xmlns:a16="http://schemas.microsoft.com/office/drawing/2014/main" id="{0060AF97-6AD9-AC4A-AAD2-ABF4650E5DBC}"/>
              </a:ext>
            </a:extLst>
          </p:cNvPr>
          <p:cNvPicPr>
            <a:picLocks noChangeAspect="1"/>
          </p:cNvPicPr>
          <p:nvPr/>
        </p:nvPicPr>
        <p:blipFill>
          <a:blip r:embed="rId2"/>
          <a:stretch>
            <a:fillRect/>
          </a:stretch>
        </p:blipFill>
        <p:spPr>
          <a:xfrm>
            <a:off x="3573376" y="2520397"/>
            <a:ext cx="2719141" cy="2444031"/>
          </a:xfrm>
          <a:prstGeom prst="rect">
            <a:avLst/>
          </a:prstGeom>
        </p:spPr>
      </p:pic>
      <p:pic>
        <p:nvPicPr>
          <p:cNvPr id="9" name="Picture 8">
            <a:extLst>
              <a:ext uri="{FF2B5EF4-FFF2-40B4-BE49-F238E27FC236}">
                <a16:creationId xmlns:a16="http://schemas.microsoft.com/office/drawing/2014/main" id="{D7794C8F-D025-2E40-A8C1-541B7A9A45C8}"/>
              </a:ext>
            </a:extLst>
          </p:cNvPr>
          <p:cNvPicPr>
            <a:picLocks noChangeAspect="1"/>
          </p:cNvPicPr>
          <p:nvPr/>
        </p:nvPicPr>
        <p:blipFill>
          <a:blip r:embed="rId3"/>
          <a:stretch>
            <a:fillRect/>
          </a:stretch>
        </p:blipFill>
        <p:spPr>
          <a:xfrm>
            <a:off x="9358313" y="2906844"/>
            <a:ext cx="2577654" cy="1930753"/>
          </a:xfrm>
          <a:prstGeom prst="rect">
            <a:avLst/>
          </a:prstGeom>
        </p:spPr>
      </p:pic>
      <p:pic>
        <p:nvPicPr>
          <p:cNvPr id="13" name="Picture 12">
            <a:extLst>
              <a:ext uri="{FF2B5EF4-FFF2-40B4-BE49-F238E27FC236}">
                <a16:creationId xmlns:a16="http://schemas.microsoft.com/office/drawing/2014/main" id="{6961B4BB-6684-974A-9FAB-7768140980F9}"/>
              </a:ext>
            </a:extLst>
          </p:cNvPr>
          <p:cNvPicPr>
            <a:picLocks noChangeAspect="1"/>
          </p:cNvPicPr>
          <p:nvPr/>
        </p:nvPicPr>
        <p:blipFill>
          <a:blip r:embed="rId4"/>
          <a:stretch>
            <a:fillRect/>
          </a:stretch>
        </p:blipFill>
        <p:spPr>
          <a:xfrm>
            <a:off x="6400800" y="2481076"/>
            <a:ext cx="2849231" cy="2483352"/>
          </a:xfrm>
          <a:prstGeom prst="rect">
            <a:avLst/>
          </a:prstGeom>
        </p:spPr>
      </p:pic>
    </p:spTree>
    <p:extLst>
      <p:ext uri="{BB962C8B-B14F-4D97-AF65-F5344CB8AC3E}">
        <p14:creationId xmlns:p14="http://schemas.microsoft.com/office/powerpoint/2010/main" val="3066100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9B11D-3A9A-CC4D-987D-293AC9D58376}"/>
              </a:ext>
            </a:extLst>
          </p:cNvPr>
          <p:cNvSpPr>
            <a:spLocks noGrp="1"/>
          </p:cNvSpPr>
          <p:nvPr>
            <p:ph type="title"/>
          </p:nvPr>
        </p:nvSpPr>
        <p:spPr>
          <a:xfrm>
            <a:off x="-1" y="25964"/>
            <a:ext cx="11995484" cy="1170720"/>
          </a:xfrm>
          <a:solidFill>
            <a:schemeClr val="accent6">
              <a:lumMod val="75000"/>
            </a:schemeClr>
          </a:solidFill>
        </p:spPr>
        <p:txBody>
          <a:bodyPr>
            <a:normAutofit/>
          </a:bodyPr>
          <a:lstStyle/>
          <a:p>
            <a:r>
              <a:rPr lang="en-US" sz="3600" dirty="0">
                <a:solidFill>
                  <a:schemeClr val="bg1"/>
                </a:solidFill>
                <a:latin typeface="Comic Sans MS" panose="030F0902030302020204" pitchFamily="66" charset="0"/>
              </a:rPr>
              <a:t>What is the Gospel about? And what is it teaching us? (John 1: 35-42)</a:t>
            </a:r>
          </a:p>
        </p:txBody>
      </p:sp>
      <p:sp>
        <p:nvSpPr>
          <p:cNvPr id="5" name="TextBox 4">
            <a:extLst>
              <a:ext uri="{FF2B5EF4-FFF2-40B4-BE49-F238E27FC236}">
                <a16:creationId xmlns:a16="http://schemas.microsoft.com/office/drawing/2014/main" id="{65C17361-C5A5-DD42-AA05-3FD0C651EC5D}"/>
              </a:ext>
            </a:extLst>
          </p:cNvPr>
          <p:cNvSpPr txBox="1"/>
          <p:nvPr/>
        </p:nvSpPr>
        <p:spPr>
          <a:xfrm>
            <a:off x="84220" y="1222648"/>
            <a:ext cx="11911263" cy="5509200"/>
          </a:xfrm>
          <a:prstGeom prst="rect">
            <a:avLst/>
          </a:prstGeom>
          <a:solidFill>
            <a:schemeClr val="accent4">
              <a:lumMod val="20000"/>
              <a:lumOff val="80000"/>
            </a:schemeClr>
          </a:solidFill>
        </p:spPr>
        <p:txBody>
          <a:bodyPr wrap="square" rtlCol="0">
            <a:spAutoFit/>
          </a:bodyPr>
          <a:lstStyle/>
          <a:p>
            <a:pPr marL="457200" indent="-457200">
              <a:buFont typeface="Arial" panose="020B0604020202020204" pitchFamily="34" charset="0"/>
              <a:buChar char="•"/>
            </a:pPr>
            <a:r>
              <a:rPr lang="en-GB" sz="2800" dirty="0">
                <a:latin typeface="Comic Sans MS" panose="030F0902030302020204" pitchFamily="66" charset="0"/>
              </a:rPr>
              <a:t>In this Gospel, we hear about the two disciples of John the Baptist making a new start. </a:t>
            </a:r>
          </a:p>
          <a:p>
            <a:pPr marL="457200" indent="-457200">
              <a:buFont typeface="Arial" panose="020B0604020202020204" pitchFamily="34" charset="0"/>
              <a:buChar char="•"/>
            </a:pPr>
            <a:r>
              <a:rPr lang="en-GB" sz="2800" dirty="0">
                <a:latin typeface="Comic Sans MS" panose="030F0902030302020204" pitchFamily="66" charset="0"/>
              </a:rPr>
              <a:t>They may not have known what John meant when </a:t>
            </a:r>
          </a:p>
          <a:p>
            <a:r>
              <a:rPr lang="en-GB" sz="2800" dirty="0">
                <a:latin typeface="Comic Sans MS" panose="030F0902030302020204" pitchFamily="66" charset="0"/>
              </a:rPr>
              <a:t>he said ‘Look, there is the Lamb of God,’ but they knew what he wanted them to do: </a:t>
            </a:r>
          </a:p>
          <a:p>
            <a:pPr marL="457200" indent="-457200">
              <a:buFont typeface="Arial" panose="020B0604020202020204" pitchFamily="34" charset="0"/>
              <a:buChar char="•"/>
            </a:pPr>
            <a:r>
              <a:rPr lang="en-GB" sz="2800" dirty="0">
                <a:latin typeface="Comic Sans MS" panose="030F0902030302020204" pitchFamily="66" charset="0"/>
              </a:rPr>
              <a:t>They had to start afresh and get close to Jesus. </a:t>
            </a:r>
          </a:p>
          <a:p>
            <a:r>
              <a:rPr lang="en-GB" sz="2800" dirty="0">
                <a:latin typeface="Comic Sans MS" panose="030F0902030302020204" pitchFamily="66" charset="0"/>
              </a:rPr>
              <a:t>Once John’s disciples got to know Jesus, they couldn’t wait to tell their friends and share their joy with them. </a:t>
            </a:r>
          </a:p>
          <a:p>
            <a:pPr marL="457200" indent="-457200">
              <a:buFont typeface="Arial" panose="020B0604020202020204" pitchFamily="34" charset="0"/>
              <a:buChar char="•"/>
            </a:pPr>
            <a:r>
              <a:rPr lang="en-GB" sz="2800" dirty="0">
                <a:latin typeface="Comic Sans MS" panose="030F0902030302020204" pitchFamily="66" charset="0"/>
              </a:rPr>
              <a:t>Regardless of our past, God is always ready to help us to begin again. </a:t>
            </a:r>
          </a:p>
          <a:p>
            <a:pPr marL="457200" indent="-457200">
              <a:buFont typeface="Arial" panose="020B0604020202020204" pitchFamily="34" charset="0"/>
              <a:buChar char="•"/>
            </a:pPr>
            <a:r>
              <a:rPr lang="en-GB" sz="2800" dirty="0">
                <a:latin typeface="Comic Sans MS" panose="030F0902030302020204" pitchFamily="66" charset="0"/>
              </a:rPr>
              <a:t>God invites each one of us to ‘Come and See’ – to make a </a:t>
            </a:r>
            <a:r>
              <a:rPr lang="en-GB" sz="3600" b="1" dirty="0">
                <a:solidFill>
                  <a:schemeClr val="accent6">
                    <a:lumMod val="75000"/>
                  </a:schemeClr>
                </a:solidFill>
                <a:latin typeface="Comic Sans MS" panose="030F0902030302020204" pitchFamily="66" charset="0"/>
              </a:rPr>
              <a:t>New Start </a:t>
            </a:r>
            <a:r>
              <a:rPr lang="en-GB" sz="2800" dirty="0">
                <a:latin typeface="Comic Sans MS" panose="030F0902030302020204" pitchFamily="66" charset="0"/>
              </a:rPr>
              <a:t>with Him, each and every day. </a:t>
            </a:r>
          </a:p>
        </p:txBody>
      </p:sp>
    </p:spTree>
    <p:extLst>
      <p:ext uri="{BB962C8B-B14F-4D97-AF65-F5344CB8AC3E}">
        <p14:creationId xmlns:p14="http://schemas.microsoft.com/office/powerpoint/2010/main" val="2584482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43A7576-88E9-3046-A7F1-3077072E04CC}"/>
              </a:ext>
            </a:extLst>
          </p:cNvPr>
          <p:cNvPicPr>
            <a:picLocks noGrp="1" noChangeAspect="1"/>
          </p:cNvPicPr>
          <p:nvPr>
            <p:ph idx="1"/>
          </p:nvPr>
        </p:nvPicPr>
        <p:blipFill>
          <a:blip r:embed="rId2"/>
          <a:stretch>
            <a:fillRect/>
          </a:stretch>
        </p:blipFill>
        <p:spPr>
          <a:xfrm>
            <a:off x="6232360" y="294773"/>
            <a:ext cx="5690936" cy="6268453"/>
          </a:xfrm>
          <a:prstGeom prst="rect">
            <a:avLst/>
          </a:prstGeom>
        </p:spPr>
      </p:pic>
      <p:pic>
        <p:nvPicPr>
          <p:cNvPr id="7" name="Picture 6">
            <a:extLst>
              <a:ext uri="{FF2B5EF4-FFF2-40B4-BE49-F238E27FC236}">
                <a16:creationId xmlns:a16="http://schemas.microsoft.com/office/drawing/2014/main" id="{43EECA7A-E0C7-D340-9398-3BAE7BEC915F}"/>
              </a:ext>
            </a:extLst>
          </p:cNvPr>
          <p:cNvPicPr>
            <a:picLocks noChangeAspect="1"/>
          </p:cNvPicPr>
          <p:nvPr/>
        </p:nvPicPr>
        <p:blipFill>
          <a:blip r:embed="rId2"/>
          <a:stretch>
            <a:fillRect/>
          </a:stretch>
        </p:blipFill>
        <p:spPr>
          <a:xfrm>
            <a:off x="356936" y="324852"/>
            <a:ext cx="5602707" cy="6268453"/>
          </a:xfrm>
          <a:prstGeom prst="rect">
            <a:avLst/>
          </a:prstGeom>
        </p:spPr>
      </p:pic>
    </p:spTree>
    <p:extLst>
      <p:ext uri="{BB962C8B-B14F-4D97-AF65-F5344CB8AC3E}">
        <p14:creationId xmlns:p14="http://schemas.microsoft.com/office/powerpoint/2010/main" val="888186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E0C3-26C6-6E44-A52D-1837E2BD22DC}"/>
              </a:ext>
            </a:extLst>
          </p:cNvPr>
          <p:cNvSpPr>
            <a:spLocks noGrp="1"/>
          </p:cNvSpPr>
          <p:nvPr>
            <p:ph type="title"/>
          </p:nvPr>
        </p:nvSpPr>
        <p:spPr>
          <a:xfrm>
            <a:off x="268224" y="365125"/>
            <a:ext cx="11085576" cy="1325563"/>
          </a:xfrm>
        </p:spPr>
        <p:txBody>
          <a:bodyPr>
            <a:normAutofit/>
          </a:bodyPr>
          <a:lstStyle/>
          <a:p>
            <a:r>
              <a:rPr lang="en-US" sz="6000" dirty="0">
                <a:solidFill>
                  <a:schemeClr val="accent6">
                    <a:lumMod val="50000"/>
                  </a:schemeClr>
                </a:solidFill>
                <a:latin typeface="Comic Sans MS" panose="030F0902030302020204" pitchFamily="66" charset="0"/>
              </a:rPr>
              <a:t>Final Prayer</a:t>
            </a:r>
          </a:p>
        </p:txBody>
      </p:sp>
      <p:pic>
        <p:nvPicPr>
          <p:cNvPr id="10" name="Picture 9">
            <a:extLst>
              <a:ext uri="{FF2B5EF4-FFF2-40B4-BE49-F238E27FC236}">
                <a16:creationId xmlns:a16="http://schemas.microsoft.com/office/drawing/2014/main" id="{43659E58-5A14-4D4B-8B1D-46F14C327922}"/>
              </a:ext>
            </a:extLst>
          </p:cNvPr>
          <p:cNvPicPr>
            <a:picLocks noChangeAspect="1"/>
          </p:cNvPicPr>
          <p:nvPr/>
        </p:nvPicPr>
        <p:blipFill>
          <a:blip r:embed="rId2"/>
          <a:stretch>
            <a:fillRect/>
          </a:stretch>
        </p:blipFill>
        <p:spPr>
          <a:xfrm>
            <a:off x="7319962" y="230188"/>
            <a:ext cx="4603814" cy="1460500"/>
          </a:xfrm>
          <a:prstGeom prst="rect">
            <a:avLst/>
          </a:prstGeom>
        </p:spPr>
      </p:pic>
      <p:pic>
        <p:nvPicPr>
          <p:cNvPr id="11" name="Picture 10">
            <a:extLst>
              <a:ext uri="{FF2B5EF4-FFF2-40B4-BE49-F238E27FC236}">
                <a16:creationId xmlns:a16="http://schemas.microsoft.com/office/drawing/2014/main" id="{657770E0-8288-FD41-AFEB-58EFEB630B02}"/>
              </a:ext>
            </a:extLst>
          </p:cNvPr>
          <p:cNvPicPr>
            <a:picLocks noChangeAspect="1"/>
          </p:cNvPicPr>
          <p:nvPr/>
        </p:nvPicPr>
        <p:blipFill>
          <a:blip r:embed="rId3"/>
          <a:stretch>
            <a:fillRect/>
          </a:stretch>
        </p:blipFill>
        <p:spPr>
          <a:xfrm>
            <a:off x="5500688" y="1"/>
            <a:ext cx="1500188" cy="1690688"/>
          </a:xfrm>
          <a:prstGeom prst="rect">
            <a:avLst/>
          </a:prstGeom>
        </p:spPr>
      </p:pic>
      <p:sp>
        <p:nvSpPr>
          <p:cNvPr id="4" name="Content Placeholder 3">
            <a:extLst>
              <a:ext uri="{FF2B5EF4-FFF2-40B4-BE49-F238E27FC236}">
                <a16:creationId xmlns:a16="http://schemas.microsoft.com/office/drawing/2014/main" id="{CAEBA657-A6FF-9E4B-B31C-0981F9D411B1}"/>
              </a:ext>
            </a:extLst>
          </p:cNvPr>
          <p:cNvSpPr>
            <a:spLocks noGrp="1"/>
          </p:cNvSpPr>
          <p:nvPr>
            <p:ph idx="1"/>
          </p:nvPr>
        </p:nvSpPr>
        <p:spPr>
          <a:xfrm>
            <a:off x="838200" y="1825625"/>
            <a:ext cx="10515600" cy="5032374"/>
          </a:xfrm>
          <a:solidFill>
            <a:schemeClr val="accent6">
              <a:lumMod val="75000"/>
            </a:schemeClr>
          </a:solidFill>
        </p:spPr>
        <p:txBody>
          <a:bodyPr>
            <a:normAutofit fontScale="92500" lnSpcReduction="20000"/>
          </a:bodyPr>
          <a:lstStyle/>
          <a:p>
            <a:pPr marL="0" indent="0" algn="ctr">
              <a:buNone/>
            </a:pPr>
            <a:r>
              <a:rPr lang="en-GB" sz="3200" dirty="0">
                <a:solidFill>
                  <a:schemeClr val="bg1"/>
                </a:solidFill>
                <a:latin typeface="Comic Sans MS" panose="030F0902030302020204" pitchFamily="66" charset="0"/>
              </a:rPr>
              <a:t>Dear Lord Jesus, </a:t>
            </a:r>
          </a:p>
          <a:p>
            <a:pPr marL="0" indent="0" algn="ctr">
              <a:buNone/>
            </a:pPr>
            <a:endParaRPr lang="en-GB" sz="3200" dirty="0">
              <a:solidFill>
                <a:schemeClr val="bg1"/>
              </a:solidFill>
              <a:latin typeface="Comic Sans MS" panose="030F0902030302020204" pitchFamily="66" charset="0"/>
            </a:endParaRPr>
          </a:p>
          <a:p>
            <a:pPr marL="0" indent="0" algn="ctr">
              <a:buNone/>
            </a:pPr>
            <a:r>
              <a:rPr lang="en-GB" sz="3200" dirty="0">
                <a:solidFill>
                  <a:schemeClr val="bg1"/>
                </a:solidFill>
                <a:latin typeface="Comic Sans MS" panose="030F0902030302020204" pitchFamily="66" charset="0"/>
              </a:rPr>
              <a:t>Please help me to be always ready to make a new start with you and with others as we start this new year 2021</a:t>
            </a:r>
          </a:p>
          <a:p>
            <a:pPr marL="0" indent="0" algn="ctr">
              <a:buNone/>
            </a:pPr>
            <a:endParaRPr lang="en-GB" sz="3200" dirty="0">
              <a:solidFill>
                <a:schemeClr val="bg1"/>
              </a:solidFill>
              <a:latin typeface="Comic Sans MS" panose="030F0902030302020204" pitchFamily="66" charset="0"/>
            </a:endParaRPr>
          </a:p>
          <a:p>
            <a:pPr marL="0" indent="0" algn="ctr">
              <a:buNone/>
            </a:pPr>
            <a:r>
              <a:rPr lang="en-GB" sz="3200" dirty="0">
                <a:solidFill>
                  <a:schemeClr val="bg1"/>
                </a:solidFill>
                <a:latin typeface="Comic Sans MS" panose="030F0902030302020204" pitchFamily="66" charset="0"/>
              </a:rPr>
              <a:t>St John Fisher… Pray for us.</a:t>
            </a:r>
          </a:p>
          <a:p>
            <a:pPr marL="0" indent="0" algn="ctr">
              <a:buNone/>
            </a:pPr>
            <a:endParaRPr lang="en-GB" sz="3200" dirty="0">
              <a:solidFill>
                <a:schemeClr val="bg1"/>
              </a:solidFill>
              <a:latin typeface="Comic Sans MS" panose="030F0902030302020204" pitchFamily="66" charset="0"/>
            </a:endParaRPr>
          </a:p>
          <a:p>
            <a:pPr marL="0" indent="0" algn="ctr">
              <a:buNone/>
            </a:pPr>
            <a:r>
              <a:rPr lang="en-GB" sz="3200" dirty="0">
                <a:solidFill>
                  <a:schemeClr val="bg1"/>
                </a:solidFill>
                <a:latin typeface="Comic Sans MS" panose="030F0902030302020204" pitchFamily="66" charset="0"/>
              </a:rPr>
              <a:t>In the name of the Father, and of the Son, and of the Holy Spirit.</a:t>
            </a:r>
          </a:p>
          <a:p>
            <a:pPr marL="0" indent="0" algn="ctr">
              <a:buNone/>
            </a:pPr>
            <a:r>
              <a:rPr lang="en-GB" sz="3200" dirty="0">
                <a:solidFill>
                  <a:schemeClr val="bg1"/>
                </a:solidFill>
                <a:latin typeface="Comic Sans MS" panose="030F0902030302020204" pitchFamily="66" charset="0"/>
              </a:rPr>
              <a:t>Amen </a:t>
            </a:r>
          </a:p>
          <a:p>
            <a:pPr marL="0" indent="0" algn="ctr">
              <a:buNone/>
            </a:pPr>
            <a:r>
              <a:rPr lang="en-GB" dirty="0">
                <a:solidFill>
                  <a:schemeClr val="bg1"/>
                </a:solidFill>
                <a:latin typeface="Comic Sans MS" panose="030F0902030302020204" pitchFamily="66" charset="0"/>
              </a:rPr>
              <a:t>. </a:t>
            </a:r>
          </a:p>
          <a:p>
            <a:endParaRPr lang="en-US" dirty="0"/>
          </a:p>
        </p:txBody>
      </p:sp>
    </p:spTree>
    <p:extLst>
      <p:ext uri="{BB962C8B-B14F-4D97-AF65-F5344CB8AC3E}">
        <p14:creationId xmlns:p14="http://schemas.microsoft.com/office/powerpoint/2010/main" val="2357871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1214</TotalTime>
  <Words>759</Words>
  <Application>Microsoft Office PowerPoint</Application>
  <PresentationFormat>Widescreen</PresentationFormat>
  <Paragraphs>54</Paragraphs>
  <Slides>8</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Comic Sans MS</vt:lpstr>
      <vt:lpstr>Office Theme</vt:lpstr>
      <vt:lpstr>Wednesday  13th January 2021</vt:lpstr>
      <vt:lpstr>     Gospel of John 1: 35-42 The 2nd Sunday of Ordinary Time, Year B    ’</vt:lpstr>
      <vt:lpstr>           Gospel of John 1: 35-42      The 2nd Sunday of Ordinary Time, Year B</vt:lpstr>
      <vt:lpstr>Discuss together…</vt:lpstr>
      <vt:lpstr>The Gospel Message for this coming Sunday and this week in school is about how we make a New Start?</vt:lpstr>
      <vt:lpstr>What is the Gospel about? And what is it teaching us? (John 1: 35-42)</vt:lpstr>
      <vt:lpstr>PowerPoint Presentation</vt:lpstr>
      <vt:lpstr>Final Prayer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Wednesday 16th September 2020</dc:title>
  <dc:creator>Shirley Weatherby</dc:creator>
  <cp:lastModifiedBy>Richard Smith</cp:lastModifiedBy>
  <cp:revision>52</cp:revision>
  <dcterms:created xsi:type="dcterms:W3CDTF">2020-09-07T14:17:54Z</dcterms:created>
  <dcterms:modified xsi:type="dcterms:W3CDTF">2021-01-11T15:54:28Z</dcterms:modified>
</cp:coreProperties>
</file>