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F03B7-1BBA-42CC-884A-3B092A803D93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8E823-3298-42BE-85A8-76CFD17EAB9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Could also play ‘big bang</a:t>
            </a:r>
            <a:r>
              <a:rPr lang="en-GB" baseline="0" dirty="0" smtClean="0"/>
              <a:t> theory’ song as they enter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8E823-3298-42BE-85A8-76CFD17EAB9C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34EB5-78CD-4466-BABA-E39D63875A30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 smtClean="0"/>
              <a:t>http://www.bbc.co.uk/learningzone/clips/the-big-bang/12236.html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39586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23DDA-E993-4D90-946F-92A87CADC8F3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Using lolly sticks, choose a few pupils to answer the question and ask the other pupils to comment on what was good/what could be improved in their answer.</a:t>
            </a:r>
          </a:p>
        </p:txBody>
      </p:sp>
    </p:spTree>
    <p:extLst>
      <p:ext uri="{BB962C8B-B14F-4D97-AF65-F5344CB8AC3E}">
        <p14:creationId xmlns="" xmlns:p14="http://schemas.microsoft.com/office/powerpoint/2010/main" val="3720751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It’s a long speech so it may need breaking</a:t>
            </a:r>
            <a:r>
              <a:rPr lang="en-GB" baseline="0" dirty="0" smtClean="0"/>
              <a:t> down into smaller chunks for ability.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8E823-3298-42BE-85A8-76CFD17EAB9C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40C73-7FCB-4AEC-9E42-7B2A2F81E71B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4995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FDFB8-F3FD-4E3B-B166-CE577A2C0E05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Give pupils a piece of lined paper to write their notes on, so it doesn’t mess up their books. 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http://</a:t>
            </a:r>
            <a:r>
              <a:rPr lang="en-US" dirty="0" err="1" smtClean="0">
                <a:ea typeface="ＭＳ Ｐゴシック" charset="-128"/>
              </a:rPr>
              <a:t>www.youtube.com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watch?v</a:t>
            </a:r>
            <a:r>
              <a:rPr lang="en-US" dirty="0" smtClean="0">
                <a:ea typeface="ＭＳ Ｐゴシック" charset="-128"/>
              </a:rPr>
              <a:t>=</a:t>
            </a:r>
            <a:r>
              <a:rPr lang="en-US" dirty="0" err="1" smtClean="0">
                <a:ea typeface="ＭＳ Ｐゴシック" charset="-128"/>
              </a:rPr>
              <a:t>HxDcOxXQI</a:t>
            </a:r>
            <a:r>
              <a:rPr lang="en-US" dirty="0" smtClean="0">
                <a:ea typeface="ＭＳ Ｐゴシック" charset="-128"/>
              </a:rPr>
              <a:t>-k</a:t>
            </a:r>
          </a:p>
        </p:txBody>
      </p:sp>
    </p:spTree>
    <p:extLst>
      <p:ext uri="{BB962C8B-B14F-4D97-AF65-F5344CB8AC3E}">
        <p14:creationId xmlns="" xmlns:p14="http://schemas.microsoft.com/office/powerpoint/2010/main" val="1144748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363C43-274E-444D-B512-41DFFF1CF9D4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034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AB37F-ED24-44AC-88ED-EE1E1A325C39}" type="datetimeFigureOut">
              <a:rPr lang="en-GB" smtClean="0"/>
              <a:pPr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FE1B-F1DC-4F34-84EE-9C8A680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wking.org.uk/the-origin-of-the-univers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852936"/>
            <a:ext cx="7772400" cy="1470025"/>
          </a:xfrm>
        </p:spPr>
        <p:txBody>
          <a:bodyPr/>
          <a:lstStyle/>
          <a:p>
            <a:r>
              <a:rPr lang="en-GB" dirty="0" smtClean="0"/>
              <a:t>Hook: What is our topic today?</a:t>
            </a:r>
            <a:endParaRPr lang="en-GB" dirty="0"/>
          </a:p>
        </p:txBody>
      </p:sp>
      <p:pic>
        <p:nvPicPr>
          <p:cNvPr id="1026" name="Picture 2" descr="http://www.icr.org/i/articles/af/dark_matter_sparticles_bigbang_wi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4365104"/>
            <a:ext cx="6486527" cy="2298084"/>
          </a:xfrm>
          <a:prstGeom prst="rect">
            <a:avLst/>
          </a:prstGeom>
          <a:noFill/>
        </p:spPr>
      </p:pic>
      <p:pic>
        <p:nvPicPr>
          <p:cNvPr id="1028" name="Picture 4" descr="http://www.one-mind-one-energy.com/images/big-ba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8184" y="116632"/>
            <a:ext cx="2699792" cy="2699792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xMTEhUTExMWFRUXGBoaFxgYGRgXHhgZHRgdHRobHRYYHSggGBolGxoYIjIiJSkrLi4uGCAzODMtNygtLisBCgoKDg0OGxAQGy0lHyUrLS0tLy0tLS0vLS0tLS0tLS0tLS0tLS0tLS0tLS0tLS0tLS0tLS0tLS0tLS0tLS0tLf/AABEIAN8A4gMBIgACEQEDEQH/xAAbAAACAwEBAQAAAAAAAAAAAAAEBQIDBgEAB//EADcQAAECBAQEBAYCAgEFAQAAAAECEQADITEEEkFRBWFxgSKRofATMrHB0eEG8UJSFBUjYoKScv/EABkBAAMBAQEAAAAAAAAAAAAAAAIDBAABBf/EACcRAAICAgICAwABBQEAAAAAAAABAhEDIRIxQVEEEyLwMkKBsdFh/9oADAMBAAIRAxEAPwD59HRE1DRuvWIENHTHo9Hc3TyH12jzxjHBBuIOcBf/AKqOpb5SeZH0gOCMEQ7GyqGnr2LecCwo+irK9ha+sTTKKVAKdNQ+41dt9YuxKAGZJBZlOxdQuRQMGahf1ilKOXvpHTcSoiJIUQ7EihB0oaEdCIImoq+l+sVTmdwGdyzW2A3DRjrjTKygxEj1joBu1AwJ2e1Y8XN3/UYE4I8blrabt1EWSZbqCSWcs9/pHJkshwaHb+oxiK0trTy8xvrrE8NlCgZgUU1okhJdizEgj5melnisiPEm3v3+IxjwT7/uJzEpZOXNmrmcBr+HKQa0u7RCLJp0fMzAEOzAWYgE/qMaivJFiUPpHGL+xBsiSctRTdr79YyGRjZ6VhHL6HQ1I6lhD3DSAhBVqaJ+/wCIp4VhSpvbDfy+kS4nOdTA0FB0ESZJcp8T18GJY8fN9+BfNADvAK78/t1f7QbNDO4e938w33gOeGBYXtf28Pgjz/kOy7G8UUsBzlyZQhIegAqQp3DEDq/KAFZSRQpTR/8AKurW7D11iGWJ1Dgi130hpGV8/SOrDEil9LduUWqIpa9xt0fvEZ6CksQQRcEM3box7xwxBYAJDmh2H5j0Rj0YxfORWzRWrlDrGYfYCvvtC1UgvRhc3AtXXpGTsbkxOLOYTCqmFgQCz1ID1Zhuau3Iww45/Gp+FCDNDZw4rpCyXOKVOmjQVxLic2f86lLZgl3tsBBqqFAASTarVMSZjd+n7iKg3705dY7Td6wBhiFBSAWdQIzVuADpzGr6c4gssfCe/fR6iKsJMYsbH2DF6i1GHlGspirVnligPa4fygWekPSC0mhpW41HOnvWKFJfYddNnMcs04A6DTvES8FTpASkvRYWykEEMGDGpq5fpTeJnhywsoUEpIqQpQA0PzOwodWjWK4ghOwAo1KvSprvfvHlc3NKad+jR1rev9R4IrUFvbtHbOUcY+mrekeqWS3pv7EeK2dqAioc1171DxIJY1FQzdX13DPGNRAknTXaLZUvWLkqAKgoKBY0tlVm1BuGfYudhUlE4MAUgeZ9YzCjHYPIkF/f9NDORLJIFSBZ7B700iEiTV6e/d4ccLQSfEzJd7H11gMk+EbPQ+PhcpJeC2kuXsVDyH7hUnDZgtZUlksAkqZSiTcJaoAd7XEXcTxJUon2OUQweGc8t9hqYjx6Vs9HLHk+K6AcUjWrML70fs8K56nN6A0v58obcTn1ypDAW/PWFc8ijN0rTz91ivG9Hj/JiropKhlZqvd9Gs3XWOplP6+ge9v6ictBIUQAWZ973AdzzveJorSgc9AHhhFQRwYyAs/HSpSSktlLMrQmhcA3gcJSoEtlGaqnJ8P+oBubc+zxNEgAFSyyahxdRGid+tvpESr4j0bLZIYJSmpNSRWg0rXYA8u9IKq2wfOn/TzKo9EZgykg3BIOtuYLR6MBZppM+yFEt7rEcRhabjl+YDwU7MQkAkuwADmujXMN5Exk+JJYkgHmGfyBtzhd8T0oyWRbAuBfx1eKnCWih1J03rFH8j4MrCTsmZ1JLukmhBoX0NoaqnLlEqlliRce6Qmx81Ux1LJUdyT94cpJxJcmFpiyaFHxE5ifES7mpLk6u413G8QCfdff9GJKS0SWz0r2b0jWIOJUXrDFKswB2p02pAiSnICWfMzvXK3+lr6vq0F4J6OAASx/O4uKtAj8Uq0Wy0sQxAdx5irk6QPNQ12IL1reD1JDKe+jWd+dWaKVktya1L7XDA/iBemUNWgBUtLA5gVEkFLGgoxCtSXNNGq7x6bLFwXBLAWNLEivoeVIM4dMSFpXOQZksUIdnAqwVYUMVYuclRJSlkglhyrcgOTW/LlGbEcSqRJBUErORLgKvQgMSx137xbxHDJStSJKzMQTQgVU1XKbjeJ4HALmE/CllXzFhUhIe5Aq3QQJkZ6sbHy2v3grZmlRCUCKglOymNDcVFQaekcloqCo5QbFQJGxoxduQ03jQ/xf+NHGKUkKCWDuenrAnE+FfCcFSSxapY6lwNE0vvSO7qwUlYBh8MS5BA5mj6UeL5SXDXINO/Ly8o4A5dICRQMCTpU1JNS56mGOAk+/WOXbHwjSCcKksP65adTDGYr4SQBe5cA9AxoRFmFlgDMRb12EK8bNUonrXv8ASJc0ucqXSPTwLhC2UyBnNBe3SD8eoSkfDTc3Le6QZw7DCUgrV8xtyhLxGa6ibPaBTthttRt9iyYDvAc5EMFJUfUP00G5qKR0S3BFdgPz6w6MqPPyY+TFqZBNtPfaGGHwaUNMmUFMqaHNzIP+P1tB8vDfDAKhmUfkl1NTqoeVLmmkBfCmTlElzbMpiyQSA5LMlLkRlkcnroVLBw77AcUvOXq4oAAAAnQCvo3eK5mELOW2HN3L2r+xDZWGCASWeppb0EBBTqCiFFOZiwOztmFK2pX7mpX0Jy4+CuXYvy9fKPRapTlyVEmpLO56vWOwdklnJE1SVBSVFKgXBFCCNQRYwZh8T/sSXLnru8AmYWykC4LtWx11FX8otTSr0NrP3GneNJWUYpcXo0EiYCmpdJp3+0cxWCF0m1QYXYJSn8JcnnyNIaYTFZh9RCdo9BSU0IZ0q7E84DIL1J/oUryjTYzCUcNvR4VzsPTSr0220hiJcmPYuKQwLtoRXYeJ7VrR4vwyLliQA5I0qwJ2q1OfOK1orpTfX09tHpKXIS4v/kwFSB823kBBiEqY7wxzJDtSh00p9GeJzpIYU3d3PQ0+nLm0C8MYKAVUVBZQHRixete0Ok4TMKMagADM5cXAb24gWVRkjOKlFj4gA7N61SNKM+8XyDllq8KDmoVKSSU2okvQ827x7FJINNDRqF3GrPpBnCeGImKyTZolJYkqLkgj/Epu70t6QDVmQJhJkyWkqQtksHYimYVGV3bRxS0DSkuS5sHqfo4qa2/EFTZGVRDhQAOXNR0s4Kc3Vw0VSZagMzDkb730BoWcVaCto5VlmAxMyW/w1Nu1CX5as3rzjk2WZjrclmeh1fVtg9Yj8FQGbQ38V67drHlyi7C/5F2NN63dxUHbvGcglAnJwdSCk/Rur2/caHhuFDEFLqYAEu4YixG9qwNIQlfiJdZzZhlCQDmoxSa0JNqM0O5aciX1akBKfGI6EFKSQDxWYEJyi+/PUwPwnAOcyvlFX32jyJJnTG0O4aGONnZEhI0ES9Kj0Y7Yu4zjKMKfbbpCOXKJNR584NxKnvF2EwZmEACnvSCjpAzXKQHKwpUQ3v8Af4g+aEyE1AK3prlPPQnlpB0+amQGS2fUiuUbDnzhDkK6qNA7fp47TffX+wXUf6eylSlLU5cm+/cmLx4HZw4YsSHDuBzDgeQi5M9uV/dBC+bOUoljoTcAUD6nlTyhkSTK+O32V47EAEO5D1ALONnq3lAUwpyJaYoqzKKkkeHTK26jV30EdxMtYyqNlfLzY19Yp+EamlK++VYejzMjbeyo5d45Evhn28eghOiUhJJAZ30FzBKZRdgAokUArccjcPaKUSqVptzqxanto5kYEuLsz1tcDUUjDVa7C0FLav0Dc9dqv/cX4ZKifACVbAPzPlAvwyBmYs4qwZyHZ92rBuHxapZCkEy1gEOlwRoSS+oLUgGijHL0NpGKQcyaksGNA5uS3RxA0/Dm4tdoFzKCSxFaECooxoe8F4LF0ZXrvSAVope0LpuBUqtAKlzR2FQDqbU5iKcJOUgukhDoKVEVzJLuKghJIo7BmGsaFcg0Ui4Lh6+hcaCFGJwpqWA379oYnZPKOynAyFWAKiwYA1fMG8LePonfk0aTDzcwG+pYCpPIUFqaQklSlTFy5aSCokJSR4bqo5IHLzrV43XDv4+UyBNWsEghGQgA0oxaC7FOSj2ZpeESQoqKRlqASApRLAAUdQFaPCtnHylPhoznOXNS56227x9Aw/8AFjiHIOUNv5+ojK43hyJcxaVrWkgFvCGKnYDYh78oCSa2OxzjJ0hVLTlVV2oqjBTNTKSCad6CJ4aUXdAyioe5YgggvStWAEXIkKAU3fSlNNatuzQXKlEFlnMyPDmUTlp4QGqGJ+U0geQ3jTC8bwGVKw6ZomhS1D5dnvUffnC6ngUUAslsqiWawsQRd7+kETkWCXZjQl2of/HUUsLiCuHcPKlZCDmSa9hUdf3A8uT0Eo8U22FcDwZCaixcFqmm/wDrq0N8TwaauUZiGYd6dN4njgJUsJBAbVhQelYp4TjJplkKV4bgWavr0jjab/Ro86Th/EDYTBfDSEgOtRZhzsOcJ+I4hSjlqSmlf8dW5VPrDnjeFm/MQQlVieo9e+8L+E8KWpWwFyaHeFqG9liyrjfgBw/DzMIqSTegpU6vUMxeGOJxCZKMkvxLNCeZ0EE8QxKUD4UkA6PSvc2jPzUeI5q6PbXpUesFSQKlJ6RTnJVm15gEeSgY9O+V6aC4Jdr3dvSsdxCwzCwbl11s8L5yzHLs61xR2eqj35QIC0cmmsQWo6UL35e+cNSIMrshNUSCwFK2S4BIF7mrRWmZd67aMWLdnYtq0QKS7mJJCg4YVGtwHBcc6eRMMIZIix/8vKOxAyzufWOx2wOI4nSHJLM5dhYdOUVTZD6fT6Ro1YV2KQB015xXMwxf5fz+4TZ6rxeDOjDMS7mhsRdixdi4fzi2WkFOXKAp3zVtbLfK2tnhurC+XX7GBpkkWZvvHVMD6a6AJaSWSHJNgHrt16Rd8AgsQxtpT8GCEYZQcgX2pz0FO0dAY+J2erVbfrAyfoZFPphvApozpSs+F2faPofG+F4MSMyUpJYGmu8fPcNLIIysXGgB832u8NeHYtaT8NQJqzAvW1CIKGRLQrNgk9p9CLFyUhbhSgnxAbM5YAaA2L7xrP4vNRLnD4v/AHE5QQB4spaxSwJIA+YBtYq4jwtWTMn5FVsaVBdhq4uz+kKE4fKUgjNU0T4d9dOjQSlTFSipRN0eIpWVGX4QNC4p9gYyPEcKCvMseJ7NX9gktqYacHISoNQ1Ck3YEgguPCTU0G0H8SwBDLT58jQ2js5WgMdQlRnjgEmzAEVJ5qJokOSwawFNNTwYMJmFKMigQQKEMBqywGJAfW+8ajFYaV8FOUeJmVy87WvA2H4ckEkHOWoWIAqDc3o8TyWimOTyIjhhmCWO7itg/uu8aXgGBy5pgdLhmdy2z62irA8PdSjlcqNCzUd6CzQ7xacksS0hz78oLGvIvNktcTL8Sl/FmNdIvXXzpA3EcZkGSW9mLa62jWT5MhEkt8511JMZ3hvB/iqK1UReNKNMdhyJxdnZCp+JSkLPgRyoO8Qx2Kygol2FzfN13htjlAJyIGUbC56+kZfFTbtVhz6s+hYE12MLeRydIfjiquqXoCxcy5JFakUFz7pC/ELLDTs3lvFU9RJ17RAylE0Byjfc8u30jJDXL0VTFC9+W/cWipSVNUkA6acnhghDXGYlqmpozatA8yhs8dTXgGUZdsCXp+YrWH0+0FqQ2neKlDrDEyXIgaYgM7ada7/rpFKEkqYFnpUsK0YmzbvBglBqlgKaE15dopXNQl/C5ahJsXBehuzj7QaI5oDMvn78o7HlTa/qPQQm0aLDcULAFIDf5VcvoatT7w4k45Jaj0rpX7xjZGIp80MEYxP+LpHMufNt+W0clFHoQy35NZkQq1I4vAeUIpGPIZjDjCcUH+Xp+oAYmaXgs/DypChMQFLL1YF/xGUm4crmZQKksAS1+ZLQ2l4lCtabxd/wkK16exy1jSdgwXBt+xHipIQGQVhJVmAWGe4BYUOtecTwU1lap6Fq8jDaZw4ln0G5jv8A03kTy27Qt/8AoxSpBfDZhQ2YPLU7HSl+hhhiuDIIExAfUhyKf+pBvCiXLKCzHKb7Np5RoOFzMrag6VOur6x2LfkmyLdxFUjCqKw4CUinhTo/mWe7v5U0cvD5ksQ+jnXamkFf8N/ltsfryMGyMOBDqsjcxJLwIyEEVB8udBBEggSSMtfYvDMYcOeceMkAM0ZRM8li3BYfKHOnvvAeLmEqJ1NB02r2hvPDBopRhQakfvtGktUgoS3bFOD4Vn8Ux22ehPTaJcUxQSlk2HvvBnEsUEi7DlGX4lijMcAltGagrprpWJ8j8FmGLk7Yq4jxAlwCw197woShStw/K4sa+YaHiOFjMT82gbcihAI90iX/AAllJDAD9cxQWtARXou5IRypGW7HoI6vMaBLe+UOPhIQPEodr9vekL8RxVAPhS/V/pDFFvs32JaQIMITv7+kVTZSE1JA5Cv0/McxWOmLBIYCtAD4aj7mFU8nUntXprSGKAuWX2XYrEAfKkm7E2peg7QErEE3IA2an0+sdBuABbl94pn4cvRrPRzzauottTvBKJHkytlE2tPLnEVpq7jfXyEd+AXhvw/+NT54K0IKgmqiB+4akRyFyOKzEgJCksKD/tyzbmU1j0XHBrFGNOQj0dpgcQDCJR8QBdEv4tDzvD3+SpwqVp/4hKkFLeLQ3IA7+sJUoHQQVOAUlOVCQEgJJFcx/wBvFUE/awgeSqhyg0cw04AEsLbjfqCIZYOa9BXWgUdHhYlDGgp71htgV/D8YDkMWICg9xmSqih1BgW1Q1ckHysUcoWtKky3y5gC2apy1avJ94MwOOD/ADN3/vT6Rncr3FdGsOo2vDDByc7EIAygOxAewdi7m1BudIVKimLlWzW8P4sNaxosJOlrDiM8uRh0YZBAX8U3Jdj05RzBYkgUIs2xZwY5KSiB9bmrWjXHAAh6F4pOAKap7t76QHgsaWZ6bdPpDqRjCw6e3jRlGXRPNTj2SwE4ihhiIoloBFouSGhyJnskkR1o6BHYNAlKpQNTA2KVoBBqhFakNHGjqYincOUsuaRL/p0pArX10huW1MCYxi2UA/08A4pbHxyvoTYjEJSPAj394UY8rVRx0B9t0i3iuIL0ZulB2hLMmrIf2PzE0pOz08WNVYPiMICamsBzMOmm2vulYImqOzH+636QEsqr59vvpS8FGQbjRCdhWAWzglu4q1rsxfn1iiahJFBSuvm7NzuI9OmaV9PrpeBZkwkMdHbufKHRkIlCzwkjpE0zQkhSSQRY7GBVzOf96xKY2VwauBlOt3IO1AO8FyEySO+BiSplBmBB8XcWPVgwNbAuuC/yuZhUGWgjKvVnbR+1fKMnOWf1EVTzVy5O9e7wSkTzoY4niIzqZQUMxZTNmD0LEuHj0Lvjf+XqY9G5P2LtB2LwmWpTkYB0lVdASHZ3Jdg7dA8Ql4iXQMTQu3hL6VLggUNhc9YcfyXiisYpM105ik50gFIQx3J8VGNN2hEZWlD0f7wLqyiPKi9OJGXwgFx4szOK/wCNX2rzMGKxJSlJPjDUuAlWuVjVjV+cL5aa6DlpB8uUQSapWNnBBtXahMLk0kPhyuiQxVjQkvuSOpZvUxqv4zjEFC80j4j/AORBGX/5BaM1IkNtpofLpGz/AIzxwSJJTkBzE/R9rQEZRvYeWM3HQoExTEkBwQAD81QTQWy/dt4YYBZJDpo3T1PukCT1uczVJDMzVHW9RBGHmvctpVzXUuB7fWJ3t6RQ6Uds1XD5yEpKShybEj7QdgJzXFDf2bRm8BiVgFhdhofQixh7hpKiXdhozhuTmsVQvyeXl42xtIG1oLRFUigt5RYmHErLRHYikx2COHFRUuZFxgWfKeoaMYGxc+t297xOTNQtLKZoAxWdJNKdIVTsVowrQUo5FK6Xhd8XsojDktA/8hnpzsh2HWn41hInFAeJXiDmho9KOdGoebQdj8MDRvE9SPFpYvsdecK5uAUoAJetSA7hnclJPzN26RPJRk7PSxuUY0VzJzh8wqKW23YvWF61Lt4T2a2484vGFWSslAYJc1IYOBQVNyBreusLjiVoIUhSkr8QLsQxDMDoWJqe0cWL0NedrtEZs0g1Cez/AFeBpywaUJ3dhUDexBilc5YJJJ8r0pqKNFC55LAj6/iGrG0Kl8iJIrDgM3b7i8XyVIUoJJZJIfp0N6QH8SvTTtFapxDg+WkEk0Tzmmaf+YYPBS0yxh1lSsvipr5XjMTQlS28KehcUS2jgktfUmK5s1/vFa5tXsaWAAt9f3DG7ZLKqJlI9q/UeiAmc/fnHo1sXsNQk+/zFqUExNMsakefvlE86Rq/pCXM9SONLZyXJLwwAJ2FSdNf/K57mFqp40pHTPDFyXo1KHevnvAO2hqcEx2ijWJ97xcMclIAzHw1AG5Namx7HaM+nFlTVtyB58nrBUjDmaQwygNQuRYOTyJ0gOFbZ15b0kEf87MphfUh9rd43H8QkICFKmpc3TW0ZfAYBCLs/ujw8kT1KACd/dBBxyqPSE5sUprbNFI+GkgJF7E9dDDdckMCD1/qEeHw6ZYdZSdRT7s7R2djVrZh4bHlqK7tDPuXkieFvroeSsb/AIiDpYcQlwKGDntBmFnqPTSGRlfYicPQYS0dVOaA506p5RNanTzg7QHFhS5jdIFnTDpHsIvOGJtQxRjE5fOn4gZSpbDjC3R2ZO8PiHpSFeNwgUlQTctbr694Kn8SzAIpzBLeuneEa8UUVBKkE9x2hGV6/OyvBF3vTE0+XOSWUlwLEE77esdxGNUkgLDeEUUGLEX+sO04lEwUIf3vAGKwSD8yaxHLJvo9XGrF65iVad3p+oqxEsrqfEWADhmAoOWkWzuHBi1DRgw+twG2hVNM5Fw46H2IKDvpjJUv6kV4jh5HfQvUUYHcUEKJ+CIflXb7w1VxL/YKD0BJGlB9IkjGIV4SQR/8s/IxQpzitkzx4pdCHHYBUtZTmqmjpLjzEL8ikkHUVBBYg6F+RjT4mXLUqihVqkMfK0BT8GSFEJJSmpLOACWBJ0Dn6QyOSyXL8bXYhWNSXPNrv1chtaRGZNNnAFHvUgXrrU8oMxEgG7vz9+2gRUtqC3rTrDU0yCcHEofkI9Ei3tIj0dFUHCaY6qafZgL49BSusWykuagt5H7wPEt+1vSLPiExOTIWoxdJlhNz2gyQ5DJpz3hUpa0UQxtv9F+DwYTep2HTWG0lRA2GzNru+0CyZYRpXWHGDw5WSWyod2L08zEs5eWWxgkSwWBzq8JJG5DdLGNFJSiSABVX3MBLxQQMqB+TA0uYTU/3C5ZTfS5d9DGbMJcqvTRraNbvyg7heHJIpz6Qswdamw9tDyRNyIzG5+kcw3KVsR8ioR4xGssIIIMQSQEvoLRmZeLUqYA9H0evKnKNRIQ4AJ5+30j0ITU9I87JiePbFM3EOFGlG15m8EYOe6inkIjxXDZELNwWvalg0KZGIKZwGhFL7+kck6lQUIcocjRyJC0gqjuImIKWKnMAYzHrHhBoxjPyseVOnUVHIj7RyeWNUgsXxpN8mMOLSSNKhnr+ITmanPVRSdCBfdx1hyjEZw5vZQ+8LeIYGuZ7B0t76RHHLxlXg9BY7VPsb8N4CpaCpSmJaqWDtYsKGFmNWZa8kx2/2FfZ5FoHw38imIT8IuE/7C4fcajpvCfHYlYBJJI1I17RVkUJqq2Kwwywk23obzRRxXmIFXMa/v8AEAycUsMUq0cg6/kwUjFIWSFApUN7GInCUez04zTKMVh5a7jXrCydwxnIAUGIA2fUNr1pB+KkkQvmT1jnv72h+NutMTmhH+5AaZCk5gxIUPEcrkBPio7AGleRMBrxamAYJADFnrV3VetWpsIZTuIPQ1gdWHQoZrCz6Oxo8UpvyiHJFf2sVqxA/NIrKknUXg2bg97PfbygHESksGBBF71uX5XalKDnDUyHImuznf0/UegQvuY9HRROTKgpNLGBvic4uSCWNa2O8C1ZTBpaQRIluaw3wyTYCBcFg3h7IQEczEebKkqR6fx8L7YVgZBYuWBABH+zF/rBk3E0YdAIBViA14lKNiTQm9/KI3Jt7LVjighC3vBciTmUzhhcivrAclApB61hAShN1X6fmAdt0jTdIaYUAkAMwivik91ZBYXazRT8X4aQkfMraAJ05SAQr5iWILj+oqiuEKXbPOUec78IO4E6ppU1ND+4YcSx5SSQbMBEODJCUqWAEipZyW2DmphFj5+ZKiTR/pD8b4rQrJD7JjrGceM6SzD5gkt+YWzcQUzQ240rrY7QJhaSksbrSRuxNHblFfGJ7IUXcPatGPLt5QmeSUsuyjHgjDHo3+Eky1ywsnS8Y3jagFlcsB0qrpmGrwRwnGfEksFEukHu1g2kKwpnCjT5eu3SGvLF/lLoViwSUnJsuw2KyHNYG2vaHYVmG+o/EZYJVlKSFMkUY0yv8zNUAgj3UzhONcFJNRY8+sSZo6ssUeXXglxXCulx57QqloZwCUnUXAcXA59Y0k1QIc2NFDYxnOJ4Zck/Fl+NDuU3pyf6R3BmvTZ2UU1bQKEkqYIYpBo58TvUE0oToOXOOSpuZkqOVVdD66iCTORNZSSxGlvSKfjuSiaQlgShQDlRagcGj83bvFUclumLli4q4v8A4WysUU+FVRzvyPMc49OlpXY9v3C0nWqkt3Fgx1ppFmKyistedFWUxS9BoRoTr9431q7iEs2qmgfFSCH0/ekLwlVQD784ZfGcEqdrU3YtfmBAM3KxqSabV31vFEG+mQZ4xu4gxnkb+31jnxwaFo9MmWfahDWc3bWpvy0gRcwPQMx3qx0p5d4ZRBLI0EnDA1cl+Rj0Btz9f1Ho7QPM5JQ94cYPCZmGgqHNt2igSUZiUpUlP+IKgoin+zB/IQQJugsz+QhM5XpF2GCik2M0TEpFL7xM4osQDeFC59GfmP77RKQsmJnjXbL4Zr0hqFu28GSHv6QvwqaOYaYdGpoBE02kyyC1bDELCBmPaCOHFyZitIWy1GYWqBSgtS3WG2NIRLyi8FjhQjNK9Ipn4jMone0DFWeYEuSB1NfvFaVMl1c6RdwaQ6xHeVybNw4xo0uOUESglIPi3jMY0XRqPfSG/FsRmmBI0+0Z6bMfORd6nv8ASGyloRhx+QzBJaQknRSWrAvFZ2XNVnB98ovlr/7Nf9gz16eQhVxqUVqNdBTeExd5CmUWsbDP4hxFRYqLuopJOruQTuamvOHWLleIhhV9duvukYzh6jKV4QXKvKmhaht5iNpji6UTNWB/MFn/ADktdMTgVrfYkxyghalJzAqsNFJFS9b/AIj3xgVBSWNHpTqKQRjcOV1DeF1B6C1a7coRYaeEqchgrUaFm7awb/URi/EzW4fEg3sqh/MRHhKkqqm/7EK0zE1qbUbsBc0GkWy5qlpKD8yQ6TuNR2vEfCtlTrwDcW4TUTJd9G1h1/DeFysQFf8AIoU2Ba+9YW8O4iHyL/to5xLDquhV9RFeDIoyqaJPkYpTi+DqwT+UYNMiepKC4ve4IBFuRhPNmBibH69rRPGoWkmtxUUhZiKCg9/YxUv07JJNwjT2FrxKWYfRnryf1OhiExAL6dr+kDUajcx9rxTOmEG+g1e9bj2HOsORFOfov+GUkEBOvzAKBpZlUPlAcw0AZNCTZ60uTUigoaeZixM/RvX394qmJcwZHJ2yhUoEkukPpUegDRyCRipooFzG/wD2v8x6MDZfJJU7qAypzFyHOjAEjMXNhVnOkVJmkwFmg3EYozVlagkEtRCQhNA3ypDCgjnFFSytstl1hnhZTi/vtC+TeGeHINB5xNlPT+MkH4SW7AQViZtkg0+pipPgSyWBI9Inw7Chaoj42+TL260NeEysozmBp2IzrvaJ8QxOUZRYesJlzSkEjW8NUG0TqS5Ww2bMKjlemsO+Eqyuo6A/gRlMIs+caJZIk0/yPoPZgHBppBylyTIid86+0A4NYVLalyDE10ltvWAcGs5DyJ0EaSdB46TQwwaQJTA0z36P+IAUgmc93B7CC+GzwJCVEUc06v8An6QuXiv+4nLpAxUuTDfHigLichaVX2Lgghjp1s4ja4Cdmw5AY6WenJ7W9YySZpUvKapDhjuXqNjao2hx/HJ58adGYfWDzr8p+hGOO3/Oi1jR+YI3EJMQkJIGUlLuU1D7sRbXdod4lRzAcxAGOTmNAzezfvGxj80LQJg5gUTLCiW+VRDPRxSsHyZ5HIjWCP4qZMvEBU0EpGlwCQ9ov/l+KlTZhVJTlAoaN6Q+eFOPIhx/IcZ/XXjsWcTw4IE5FBZQGitY7guJAeAkqDBiWFde94o4fi3JQqxLKb0PUQv4hhzKmFJ0P9N1hUcaf5l/gbPI4/pDPiclw4Y84SlNwobtX7tWD8DjQPAapOn73iHFcME1uCHH4MHjuD4voVkrIua7FM+SxHiAF3LkVD1Zy/3j0nh8xYSyFeIOmh8QDvl3ZjbaPZx/lQHk9HYt67WinOoF0qINKgkaWrZhSLYnj5eyEtACjnBIY0SUprlOW4NMzE7h9axELyFWZIVQgVFDooEPY7dILlYmWmXMSuXmmKYpW7ZQamg+Zw17QLlBNPfswdCWygYk7x6IFHTyEejnE5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http://www.dailygalaxy.com/photos/uncategorized/2007/06/04/bigbang_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3608" y="0"/>
            <a:ext cx="2736304" cy="2689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874639"/>
          </a:xfr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What are the non-religious views about the origin of the universe and human beings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3024336" cy="271115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To know what </a:t>
            </a:r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 smtClean="0">
                <a:solidFill>
                  <a:schemeClr val="tx1"/>
                </a:solidFill>
              </a:rPr>
              <a:t>Big Bang </a:t>
            </a:r>
            <a:r>
              <a:rPr lang="en-GB" dirty="0" smtClean="0">
                <a:solidFill>
                  <a:schemeClr val="tx1"/>
                </a:solidFill>
              </a:rPr>
              <a:t>is.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To understand how </a:t>
            </a:r>
            <a:r>
              <a:rPr lang="en-GB" dirty="0" smtClean="0">
                <a:solidFill>
                  <a:schemeClr val="tx1"/>
                </a:solidFill>
              </a:rPr>
              <a:t>it</a:t>
            </a:r>
            <a:r>
              <a:rPr lang="en-GB" dirty="0" smtClean="0">
                <a:solidFill>
                  <a:schemeClr val="tx1"/>
                </a:solidFill>
              </a:rPr>
              <a:t> compares </a:t>
            </a:r>
            <a:r>
              <a:rPr lang="en-GB" dirty="0" smtClean="0">
                <a:solidFill>
                  <a:schemeClr val="tx1"/>
                </a:solidFill>
              </a:rPr>
              <a:t>to Catholic views on creation.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To be able to express how far we agree with the non-religious view.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3068960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To use and define key words.</a:t>
            </a:r>
          </a:p>
          <a:p>
            <a:r>
              <a:rPr lang="en-GB" sz="2400" dirty="0" smtClean="0"/>
              <a:t>To compare and contrast opinion.</a:t>
            </a:r>
          </a:p>
          <a:p>
            <a:r>
              <a:rPr lang="en-GB" sz="2400" dirty="0" smtClean="0"/>
              <a:t>To evaluate a concept. </a:t>
            </a: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2051720" y="2348880"/>
            <a:ext cx="46482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500">
                <a:latin typeface="Comic Sans MS" pitchFamily="66" charset="0"/>
              </a:rPr>
              <a:t>The Big Bang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23528" y="476672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In your book,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mind map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all the things you already know about the Big Bang. </a:t>
            </a:r>
            <a:r>
              <a:rPr lang="en-US" sz="2800" i="1" dirty="0">
                <a:solidFill>
                  <a:srgbClr val="FF0000"/>
                </a:solidFill>
                <a:latin typeface="Comic Sans MS" pitchFamily="66" charset="0"/>
              </a:rPr>
              <a:t>You can discuss your ideas with the person sitting next to you.</a:t>
            </a:r>
            <a:endParaRPr lang="en-US" sz="2800" dirty="0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09600" y="4365104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Now watch the clip and with the </a:t>
            </a:r>
            <a:r>
              <a:rPr lang="en-US" sz="2800" b="1" dirty="0">
                <a:solidFill>
                  <a:srgbClr val="006633"/>
                </a:solidFill>
                <a:latin typeface="Comic Sans MS" pitchFamily="66" charset="0"/>
              </a:rPr>
              <a:t>green pen</a:t>
            </a:r>
            <a:r>
              <a:rPr lang="en-US" sz="2800" dirty="0">
                <a:latin typeface="Comic Sans MS" pitchFamily="66" charset="0"/>
              </a:rPr>
              <a:t>, add anything else you learn to your brainstorm.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800" dirty="0"/>
          </a:p>
        </p:txBody>
      </p:sp>
      <p:sp>
        <p:nvSpPr>
          <p:cNvPr id="22533" name="Rectangle 11"/>
          <p:cNvSpPr>
            <a:spLocks noChangeArrowheads="1"/>
          </p:cNvSpPr>
          <p:nvPr/>
        </p:nvSpPr>
        <p:spPr bwMode="auto">
          <a:xfrm>
            <a:off x="0" y="5661248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56071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-95534" y="609600"/>
            <a:ext cx="9239534" cy="1123666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z="4300" dirty="0" smtClean="0"/>
              <a:t>What is the Big Bang theory? 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	I will give you </a:t>
            </a:r>
            <a:r>
              <a:rPr lang="en-US" sz="2800" b="1" dirty="0" smtClean="0"/>
              <a:t>2 minutes</a:t>
            </a:r>
            <a:r>
              <a:rPr lang="en-US" sz="2800" dirty="0" smtClean="0"/>
              <a:t> to prepare an answer to this question for someone who doesn't know anything about the Big Bang theory.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Challenge: Do you believe this theory?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64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Analyse and Explore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www.hawking.org.uk/the-origin-of-the-universe.html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Read what Hawkins teaches about the Big Bang. </a:t>
            </a:r>
          </a:p>
          <a:p>
            <a:pPr>
              <a:buNone/>
            </a:pPr>
            <a:r>
              <a:rPr lang="en-GB" dirty="0" smtClean="0"/>
              <a:t>What are his three main points?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1192124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z="3000" dirty="0" smtClean="0"/>
              <a:t>In pairs discuss these questions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Can you believe in God and believe in the Big Bang?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the universe was created through the Big Bang, do we still need God in our life?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Does the big bang prove that God is not real?</a:t>
            </a:r>
          </a:p>
        </p:txBody>
      </p:sp>
    </p:spTree>
    <p:extLst>
      <p:ext uri="{BB962C8B-B14F-4D97-AF65-F5344CB8AC3E}">
        <p14:creationId xmlns="" xmlns:p14="http://schemas.microsoft.com/office/powerpoint/2010/main" val="13029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717887"/>
            <a:ext cx="7772400" cy="2520280"/>
          </a:xfrm>
          <a:solidFill>
            <a:srgbClr val="FF99CC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 smtClean="0"/>
              <a:t>Questions: 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What do you think about the big bang?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Do you believe that God made the world or science?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683568" y="1700808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Walk around the room and when the music stops, question people about their beliefs about God and the Big Bang. Make a few notes if you need to.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60648"/>
            <a:ext cx="9144000" cy="113042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Comic Sans MS" pitchFamily="66" charset="0"/>
                <a:ea typeface="+mj-ea"/>
                <a:cs typeface="+mj-cs"/>
              </a:rPr>
              <a:t>Questions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37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5944"/>
            <a:ext cx="9144000" cy="2236951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2400" dirty="0" smtClean="0"/>
              <a:t>d) </a:t>
            </a:r>
            <a:r>
              <a:rPr lang="en-GB" sz="2400" b="1" dirty="0" smtClean="0"/>
              <a:t>“Religion and science clash over the Big Bang”</a:t>
            </a:r>
            <a:r>
              <a:rPr lang="en-GB" sz="2400" dirty="0" smtClean="0"/>
              <a:t> (</a:t>
            </a:r>
            <a:r>
              <a:rPr lang="en-GB" sz="2400" dirty="0" smtClean="0"/>
              <a:t>15+6)</a:t>
            </a:r>
            <a:br>
              <a:rPr lang="en-GB" sz="2400" dirty="0" smtClean="0"/>
            </a:br>
            <a:r>
              <a:rPr lang="en-GB" sz="2400" dirty="0" smtClean="0"/>
              <a:t>Discuss this statement showing that you have considered more than one point of   view</a:t>
            </a:r>
            <a:r>
              <a:rPr lang="en-GB" sz="2400" dirty="0" smtClean="0"/>
              <a:t>. </a:t>
            </a:r>
            <a:r>
              <a:rPr lang="en-GB" sz="2400" dirty="0" smtClean="0"/>
              <a:t>(You must refer to religious and non-religious beliefs such as those held by humanist and atheists,  in your answer</a:t>
            </a:r>
            <a:r>
              <a:rPr lang="en-GB" sz="2400" dirty="0" smtClean="0"/>
              <a:t>)</a:t>
            </a:r>
            <a:endParaRPr lang="en-US" sz="18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708920"/>
            <a:ext cx="6984776" cy="2736304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2000" i="1" dirty="0" smtClean="0"/>
              <a:t>The big bang theory is…</a:t>
            </a:r>
          </a:p>
          <a:p>
            <a:pPr eaLnBrk="1" hangingPunct="1">
              <a:buFontTx/>
              <a:buNone/>
            </a:pPr>
            <a:endParaRPr lang="en-US" sz="2000" i="1" dirty="0" smtClean="0"/>
          </a:p>
          <a:p>
            <a:pPr eaLnBrk="1" hangingPunct="1">
              <a:buFontTx/>
              <a:buNone/>
            </a:pPr>
            <a:r>
              <a:rPr lang="en-US" sz="2000" i="1" dirty="0" smtClean="0"/>
              <a:t>Religion and science might clash because</a:t>
            </a:r>
            <a:r>
              <a:rPr lang="en-US" sz="2000" i="1" dirty="0" smtClean="0"/>
              <a:t>… For example…</a:t>
            </a:r>
          </a:p>
          <a:p>
            <a:pPr>
              <a:buNone/>
            </a:pPr>
            <a:r>
              <a:rPr lang="en-US" sz="2000" i="1" dirty="0" smtClean="0"/>
              <a:t>Secondly… For example…</a:t>
            </a:r>
          </a:p>
          <a:p>
            <a:pPr>
              <a:buNone/>
            </a:pPr>
            <a:r>
              <a:rPr lang="en-US" sz="2000" i="1" dirty="0" smtClean="0"/>
              <a:t>Thirdly… For example…</a:t>
            </a:r>
          </a:p>
          <a:p>
            <a:pPr eaLnBrk="1" hangingPunct="1">
              <a:buFontTx/>
              <a:buNone/>
            </a:pPr>
            <a:endParaRPr lang="en-US" sz="2000" i="1" dirty="0"/>
          </a:p>
          <a:p>
            <a:pPr eaLnBrk="1" hangingPunct="1">
              <a:buFontTx/>
              <a:buNone/>
            </a:pPr>
            <a:r>
              <a:rPr lang="en-US" sz="2000" i="1" dirty="0" smtClean="0"/>
              <a:t>Others might say they do not clash because</a:t>
            </a:r>
            <a:r>
              <a:rPr lang="en-US" sz="2000" i="1" dirty="0" smtClean="0"/>
              <a:t>…</a:t>
            </a:r>
          </a:p>
          <a:p>
            <a:pPr>
              <a:buNone/>
            </a:pPr>
            <a:r>
              <a:rPr lang="en-US" sz="2000" i="1" dirty="0" smtClean="0"/>
              <a:t>Secondly… For example…</a:t>
            </a:r>
          </a:p>
          <a:p>
            <a:pPr>
              <a:buNone/>
            </a:pPr>
            <a:r>
              <a:rPr lang="en-US" sz="2000" i="1" dirty="0" smtClean="0"/>
              <a:t>Thirdly… For example…</a:t>
            </a:r>
          </a:p>
          <a:p>
            <a:pPr eaLnBrk="1" hangingPunct="1">
              <a:buFontTx/>
              <a:buNone/>
            </a:pPr>
            <a:endParaRPr lang="en-US" sz="2000" i="1" dirty="0" smtClean="0"/>
          </a:p>
          <a:p>
            <a:pPr eaLnBrk="1" hangingPunct="1">
              <a:buFontTx/>
              <a:buNone/>
            </a:pPr>
            <a:endParaRPr lang="en-US" sz="2000" i="1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6150114"/>
            <a:ext cx="7416824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2000" u="sng" dirty="0" smtClean="0">
                <a:latin typeface="Comic Sans MS" pitchFamily="66" charset="0"/>
              </a:rPr>
              <a:t>Word Bank</a:t>
            </a:r>
          </a:p>
          <a:p>
            <a:r>
              <a:rPr lang="en-GB" sz="2000" dirty="0" smtClean="0">
                <a:latin typeface="Comic Sans MS" pitchFamily="66" charset="0"/>
              </a:rPr>
              <a:t>Science   Religion   God   Facts   Trust  Explosion   Evidence</a:t>
            </a:r>
          </a:p>
        </p:txBody>
      </p:sp>
    </p:spTree>
    <p:extLst>
      <p:ext uri="{BB962C8B-B14F-4D97-AF65-F5344CB8AC3E}">
        <p14:creationId xmlns="" xmlns:p14="http://schemas.microsoft.com/office/powerpoint/2010/main" val="38928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628800"/>
            <a:ext cx="9144000" cy="110617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Chatterbox</a:t>
            </a:r>
            <a:endParaRPr lang="en-US" dirty="0" smtClean="0"/>
          </a:p>
        </p:txBody>
      </p:sp>
      <p:pic>
        <p:nvPicPr>
          <p:cNvPr id="18434" name="Picture 2" descr="C:\Users\coleman.r\AppData\Local\Microsoft\Windows\Temporary Internet Files\Content.IE5\A6EPOR69\little_miss_chatterbox_by_lilnanny-d4lrfgy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848" y="3212976"/>
            <a:ext cx="2505075" cy="2505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136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383</Words>
  <Application>Microsoft Office PowerPoint</Application>
  <PresentationFormat>On-screen Show (4:3)</PresentationFormat>
  <Paragraphs>57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Hook: What is our topic today?</vt:lpstr>
      <vt:lpstr>What are the non-religious views about the origin of the universe and human beings?</vt:lpstr>
      <vt:lpstr>Slide 3</vt:lpstr>
      <vt:lpstr>What is the Big Bang theory? </vt:lpstr>
      <vt:lpstr>Analyse and Explore</vt:lpstr>
      <vt:lpstr>In pairs discuss these questions</vt:lpstr>
      <vt:lpstr>Questions:   What do you think about the big bang?  Do you believe that God made the world or science?</vt:lpstr>
      <vt:lpstr> d) “Religion and science clash over the Big Bang” (15+6) Discuss this statement showing that you have considered more than one point of   view. (You must refer to religious and non-religious beliefs such as those held by humanist and atheists,  in your answer)</vt:lpstr>
      <vt:lpstr>Slide 9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non-religious views about the origin of the universe and human beings?</dc:title>
  <dc:creator>coleman.r</dc:creator>
  <cp:lastModifiedBy>coleman.r</cp:lastModifiedBy>
  <cp:revision>7</cp:revision>
  <dcterms:created xsi:type="dcterms:W3CDTF">2016-06-14T09:37:14Z</dcterms:created>
  <dcterms:modified xsi:type="dcterms:W3CDTF">2016-06-14T10:19:52Z</dcterms:modified>
</cp:coreProperties>
</file>