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9866-769F-4DFF-91C6-2557771D20E6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1DA8-1B0B-4D0F-BE82-8E9AECC29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564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9866-769F-4DFF-91C6-2557771D20E6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1DA8-1B0B-4D0F-BE82-8E9AECC29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34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9866-769F-4DFF-91C6-2557771D20E6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1DA8-1B0B-4D0F-BE82-8E9AECC29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88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9866-769F-4DFF-91C6-2557771D20E6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1DA8-1B0B-4D0F-BE82-8E9AECC29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73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9866-769F-4DFF-91C6-2557771D20E6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1DA8-1B0B-4D0F-BE82-8E9AECC29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26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9866-769F-4DFF-91C6-2557771D20E6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1DA8-1B0B-4D0F-BE82-8E9AECC29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20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9866-769F-4DFF-91C6-2557771D20E6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1DA8-1B0B-4D0F-BE82-8E9AECC29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15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9866-769F-4DFF-91C6-2557771D20E6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1DA8-1B0B-4D0F-BE82-8E9AECC29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08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9866-769F-4DFF-91C6-2557771D20E6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1DA8-1B0B-4D0F-BE82-8E9AECC29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15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9866-769F-4DFF-91C6-2557771D20E6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1DA8-1B0B-4D0F-BE82-8E9AECC29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42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9866-769F-4DFF-91C6-2557771D20E6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1DA8-1B0B-4D0F-BE82-8E9AECC29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15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F9866-769F-4DFF-91C6-2557771D20E6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01DA8-1B0B-4D0F-BE82-8E9AECC29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21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585110" y="3743843"/>
            <a:ext cx="6495273" cy="1498654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>
                <a:solidFill>
                  <a:schemeClr val="bg1"/>
                </a:solidFill>
              </a:rPr>
              <a:t>I </a:t>
            </a:r>
            <a:r>
              <a:rPr lang="en-GB" sz="3600" b="1" i="1" dirty="0">
                <a:solidFill>
                  <a:schemeClr val="bg1"/>
                </a:solidFill>
              </a:rPr>
              <a:t>can </a:t>
            </a:r>
            <a:r>
              <a:rPr lang="en-GB" sz="3600" b="1" i="1" u="sng" dirty="0">
                <a:solidFill>
                  <a:schemeClr val="bg1"/>
                </a:solidFill>
              </a:rPr>
              <a:t>explain </a:t>
            </a:r>
            <a:r>
              <a:rPr lang="en-GB" sz="3600" b="1" i="1" dirty="0">
                <a:solidFill>
                  <a:schemeClr val="bg1"/>
                </a:solidFill>
              </a:rPr>
              <a:t>how Jews </a:t>
            </a:r>
            <a:r>
              <a:rPr lang="en-GB" sz="3600" b="1" i="1" dirty="0" smtClean="0">
                <a:solidFill>
                  <a:schemeClr val="bg1"/>
                </a:solidFill>
              </a:rPr>
              <a:t>are presented in the film ‘fiddler on the roof.’</a:t>
            </a:r>
            <a:endParaRPr lang="en-GB" sz="3600" b="1" i="1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671197" y="5242497"/>
            <a:ext cx="6409186" cy="161550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I can </a:t>
            </a:r>
            <a:r>
              <a:rPr lang="en-GB" sz="2800" b="1" u="sng" dirty="0" smtClean="0">
                <a:solidFill>
                  <a:schemeClr val="tx1"/>
                </a:solidFill>
              </a:rPr>
              <a:t>evaluate </a:t>
            </a:r>
            <a:r>
              <a:rPr lang="en-GB" sz="2800" b="1" dirty="0" smtClean="0">
                <a:solidFill>
                  <a:schemeClr val="tx1"/>
                </a:solidFill>
              </a:rPr>
              <a:t>the difference between Russian and non-Russian Jews.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4297" y="3730329"/>
            <a:ext cx="3862087" cy="1512168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latin typeface="Kristen ITC" panose="03050502040202030202" pitchFamily="66" charset="0"/>
              </a:rPr>
              <a:t>Hot</a:t>
            </a:r>
            <a:endParaRPr lang="en-GB" sz="5400" dirty="0">
              <a:latin typeface="Kristen ITC" panose="03050502040202030202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4297" y="5321201"/>
            <a:ext cx="3862087" cy="153679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/>
                </a:solidFill>
                <a:latin typeface="Kristen ITC" panose="03050502040202030202" pitchFamily="66" charset="0"/>
              </a:rPr>
              <a:t>Scorching</a:t>
            </a:r>
            <a:r>
              <a:rPr lang="en-GB" sz="4400" dirty="0">
                <a:latin typeface="Kristen ITC" panose="03050502040202030202" pitchFamily="66" charset="0"/>
              </a:rPr>
              <a:t> </a:t>
            </a:r>
          </a:p>
        </p:txBody>
      </p:sp>
      <p:sp>
        <p:nvSpPr>
          <p:cNvPr id="9" name="Date Placeholder 3"/>
          <p:cNvSpPr>
            <a:spLocks noGrp="1"/>
          </p:cNvSpPr>
          <p:nvPr/>
        </p:nvSpPr>
        <p:spPr>
          <a:xfrm>
            <a:off x="2855640" y="245064"/>
            <a:ext cx="680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3BD59DE-B6D7-4B1A-902D-AEF27580D50D}" type="datetime2">
              <a:rPr lang="en-GB" sz="4000" i="1">
                <a:solidFill>
                  <a:prstClr val="black"/>
                </a:solidFill>
                <a:latin typeface="Calibri"/>
              </a:rPr>
              <a:pPr>
                <a:defRPr/>
              </a:pPr>
              <a:t>Thursday, 10 March 2016</a:t>
            </a:fld>
            <a:endParaRPr lang="en-GB" sz="4000" i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152" y="692907"/>
            <a:ext cx="12101847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i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Driving Question</a:t>
            </a:r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: </a:t>
            </a:r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</a:t>
            </a:r>
            <a:r>
              <a:rPr lang="en-GB" sz="4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does the Media portray Jewish people?</a:t>
            </a:r>
            <a:endParaRPr lang="en-GB" sz="4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613270" y="2231675"/>
            <a:ext cx="6364081" cy="1512168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>
                <a:solidFill>
                  <a:schemeClr val="bg1"/>
                </a:solidFill>
              </a:rPr>
              <a:t>I </a:t>
            </a:r>
            <a:r>
              <a:rPr lang="en-GB" sz="4000" b="1" i="1" dirty="0">
                <a:solidFill>
                  <a:schemeClr val="bg1"/>
                </a:solidFill>
              </a:rPr>
              <a:t>can </a:t>
            </a:r>
            <a:r>
              <a:rPr lang="en-GB" sz="4000" b="1" i="1" u="sng" dirty="0">
                <a:solidFill>
                  <a:schemeClr val="bg1"/>
                </a:solidFill>
              </a:rPr>
              <a:t>identify</a:t>
            </a:r>
            <a:r>
              <a:rPr lang="en-GB" sz="4000" b="1" i="1" dirty="0">
                <a:solidFill>
                  <a:schemeClr val="bg1"/>
                </a:solidFill>
              </a:rPr>
              <a:t> </a:t>
            </a:r>
            <a:r>
              <a:rPr lang="en-GB" sz="4000" b="1" i="1" dirty="0" smtClean="0">
                <a:solidFill>
                  <a:schemeClr val="bg1"/>
                </a:solidFill>
              </a:rPr>
              <a:t>key facts about Judaism.</a:t>
            </a:r>
            <a:endParaRPr lang="en-GB" sz="4000" b="1" i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4297" y="2139457"/>
            <a:ext cx="3942591" cy="1512168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>
                <a:latin typeface="Kristen ITC" panose="03050502040202030202" pitchFamily="66" charset="0"/>
              </a:rPr>
              <a:t>Warm</a:t>
            </a:r>
            <a:r>
              <a:rPr lang="en-GB" sz="5400" dirty="0">
                <a:latin typeface="Kristen ITC" panose="03050502040202030202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87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982" y="112734"/>
            <a:ext cx="11242184" cy="64039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800" dirty="0"/>
              <a:t> </a:t>
            </a:r>
            <a:r>
              <a:rPr lang="en-US" sz="4800" b="1" u="sng" dirty="0" smtClean="0"/>
              <a:t>Before </a:t>
            </a:r>
            <a:r>
              <a:rPr lang="en-US" sz="4800" b="1" u="sng" dirty="0"/>
              <a:t>You Watch the Movie, answer these questions:</a:t>
            </a:r>
            <a:endParaRPr lang="en-GB" sz="4800" dirty="0"/>
          </a:p>
          <a:p>
            <a:pPr marL="0" lvl="0" indent="0">
              <a:buNone/>
            </a:pPr>
            <a:r>
              <a:rPr lang="en-US" sz="4800" dirty="0" smtClean="0"/>
              <a:t>1. List </a:t>
            </a:r>
            <a:r>
              <a:rPr lang="en-US" sz="4800" dirty="0"/>
              <a:t>5 FACTUAL statements about the Jewish religion, history or culture you have learned </a:t>
            </a:r>
            <a:r>
              <a:rPr lang="en-US" sz="4800" dirty="0" smtClean="0"/>
              <a:t>before watching this movie.</a:t>
            </a:r>
            <a:endParaRPr lang="en-GB" sz="4800" dirty="0"/>
          </a:p>
          <a:p>
            <a:pPr marL="0" indent="0">
              <a:buNone/>
            </a:pPr>
            <a:r>
              <a:rPr lang="en-US" sz="4800" dirty="0"/>
              <a:t>2.  What is anti-Semitism?</a:t>
            </a:r>
            <a:endParaRPr lang="en-GB" sz="4800" dirty="0"/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US" sz="4800" dirty="0"/>
              <a:t> </a:t>
            </a:r>
            <a:endParaRPr lang="en-GB" sz="4800" dirty="0"/>
          </a:p>
          <a:p>
            <a:pPr marL="0" indent="0">
              <a:buNone/>
            </a:pPr>
            <a:r>
              <a:rPr lang="en-US" sz="4800" b="1" u="sng" dirty="0"/>
              <a:t>While you watch the movie, answer these </a:t>
            </a:r>
            <a:r>
              <a:rPr lang="en-US" sz="4800" b="1" u="sng" dirty="0" smtClean="0"/>
              <a:t>questions</a:t>
            </a:r>
            <a:endParaRPr lang="en-GB" sz="4800" dirty="0"/>
          </a:p>
          <a:p>
            <a:pPr marL="0" indent="0">
              <a:buNone/>
            </a:pPr>
            <a:r>
              <a:rPr lang="en-US" sz="4800" dirty="0"/>
              <a:t>3.  </a:t>
            </a:r>
            <a:r>
              <a:rPr lang="en-US" sz="4800" dirty="0" smtClean="0"/>
              <a:t>List </a:t>
            </a:r>
            <a:r>
              <a:rPr lang="en-US" sz="4800" dirty="0"/>
              <a:t>at least 10 observations you have that the movie portrays about the Jewish people.</a:t>
            </a:r>
            <a:endParaRPr lang="en-GB" sz="4800" dirty="0"/>
          </a:p>
          <a:p>
            <a:pPr marL="0" indent="0">
              <a:buNone/>
            </a:pPr>
            <a:r>
              <a:rPr lang="en-US" sz="4800" dirty="0"/>
              <a:t> </a:t>
            </a:r>
            <a:endParaRPr lang="en-GB" sz="4800" dirty="0"/>
          </a:p>
          <a:p>
            <a:pPr marL="0" indent="0">
              <a:buNone/>
            </a:pPr>
            <a:r>
              <a:rPr lang="en-US" sz="4800" dirty="0"/>
              <a:t>4. </a:t>
            </a:r>
            <a:r>
              <a:rPr lang="en-US" sz="4800" dirty="0" smtClean="0"/>
              <a:t>Make </a:t>
            </a:r>
            <a:r>
              <a:rPr lang="en-US" sz="4800" dirty="0"/>
              <a:t>a list of the ways (at least 5) that Jews were prejudiced against.  Remember, these are going to be subtle, so you have to really look for them throughout the movie.</a:t>
            </a:r>
            <a:endParaRPr lang="en-GB" sz="4800" dirty="0"/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US" sz="4800" dirty="0"/>
              <a:t>5.  Why is tradition important to the Jewish people?</a:t>
            </a:r>
            <a:endParaRPr lang="en-GB" sz="4800" dirty="0"/>
          </a:p>
          <a:p>
            <a:pPr marL="0" indent="0">
              <a:buNone/>
            </a:pPr>
            <a:r>
              <a:rPr lang="en-US" sz="4800" dirty="0"/>
              <a:t> </a:t>
            </a:r>
            <a:endParaRPr lang="en-GB" sz="4800" dirty="0"/>
          </a:p>
          <a:p>
            <a:pPr marL="0" lvl="0" indent="0">
              <a:buNone/>
            </a:pPr>
            <a:r>
              <a:rPr lang="en-US" sz="4800" dirty="0" smtClean="0"/>
              <a:t>6. Describe </a:t>
            </a:r>
            <a:r>
              <a:rPr lang="en-US" sz="4800" dirty="0"/>
              <a:t>the differences between Jews and non-Russian Jews in this film. </a:t>
            </a:r>
            <a:endParaRPr lang="en-GB" sz="4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678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Kristen ITC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McMenamin</dc:creator>
  <cp:lastModifiedBy>Laura McMenamin</cp:lastModifiedBy>
  <cp:revision>1</cp:revision>
  <dcterms:created xsi:type="dcterms:W3CDTF">2016-03-10T10:17:30Z</dcterms:created>
  <dcterms:modified xsi:type="dcterms:W3CDTF">2016-03-10T10:17:41Z</dcterms:modified>
</cp:coreProperties>
</file>