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58" r:id="rId6"/>
    <p:sldId id="256" r:id="rId7"/>
    <p:sldId id="347" r:id="rId8"/>
    <p:sldId id="348" r:id="rId9"/>
    <p:sldId id="265" r:id="rId10"/>
    <p:sldId id="326" r:id="rId11"/>
    <p:sldId id="336" r:id="rId12"/>
    <p:sldId id="349" r:id="rId13"/>
    <p:sldId id="350" r:id="rId14"/>
    <p:sldId id="351" r:id="rId15"/>
    <p:sldId id="338" r:id="rId16"/>
    <p:sldId id="342" r:id="rId17"/>
    <p:sldId id="293" r:id="rId18"/>
    <p:sldId id="352" r:id="rId19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801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Martin" initials="LM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563"/>
    <a:srgbClr val="E6E6E6"/>
    <a:srgbClr val="C7C9C7"/>
    <a:srgbClr val="3C1053"/>
    <a:srgbClr val="D7C4B7"/>
    <a:srgbClr val="007672"/>
    <a:srgbClr val="B6ADA5"/>
    <a:srgbClr val="BF0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6201" autoAdjust="0"/>
  </p:normalViewPr>
  <p:slideViewPr>
    <p:cSldViewPr snapToGrid="0" showGuides="1">
      <p:cViewPr varScale="1">
        <p:scale>
          <a:sx n="114" d="100"/>
          <a:sy n="114" d="100"/>
        </p:scale>
        <p:origin x="-486" y="-96"/>
      </p:cViewPr>
      <p:guideLst>
        <p:guide orient="horz" pos="2160"/>
        <p:guide pos="8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A76EF-B208-4CF3-8204-F65802CF84E6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0CC2C-A6AC-4CDE-BD18-C79903F84B8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720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D945-8D3F-4EEB-882F-5D8ABDE4BF16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E60A4-FF81-4F9E-BB58-63A43897B2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3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0BBDC1-9336-42E6-AAF6-C2ABD0701F44}"/>
              </a:ext>
            </a:extLst>
          </p:cNvPr>
          <p:cNvSpPr/>
          <p:nvPr userDrawn="1"/>
        </p:nvSpPr>
        <p:spPr bwMode="black">
          <a:xfrm>
            <a:off x="0" y="0"/>
            <a:ext cx="12192000" cy="1640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15CA120B-580A-416E-8F43-B1A76C445FB4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432000" y="329498"/>
            <a:ext cx="9624440" cy="484748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4900820-8926-4E6C-B202-19AB2A0AD09E}"/>
              </a:ext>
            </a:extLst>
          </p:cNvPr>
          <p:cNvCxnSpPr/>
          <p:nvPr userDrawn="1"/>
        </p:nvCxnSpPr>
        <p:spPr>
          <a:xfrm>
            <a:off x="0" y="1628800"/>
            <a:ext cx="12192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EC36A3-4E5D-45C4-B4AA-C1FB2190C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382760"/>
            <a:ext cx="1633731" cy="49377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A677C9-C8BB-4630-9AE0-124F862A6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432000" y="952500"/>
            <a:ext cx="3701850" cy="51435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79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and Content Layout_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3DA9EB04-5371-4FBC-A576-082019230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431999" y="2320925"/>
            <a:ext cx="2106000" cy="1108075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 i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EFF4FB2-7421-40B0-8472-5B5F6D9F0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431999" y="3591233"/>
            <a:ext cx="2106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 i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9C0FE86-D10E-434F-87EF-4058CC3ABF6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1214999" y="3510116"/>
            <a:ext cx="540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xmlns="" id="{517A98ED-A3C5-476A-A569-89624323F6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4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rgbClr val="C7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3557392" y="1550096"/>
            <a:ext cx="8202607" cy="37578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2812242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E743CD9-4FE4-4D3C-A14F-960A3FBB0C5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2150977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xmlns="" id="{532E1F7F-BC09-4350-8748-8C20D61179D3}"/>
              </a:ext>
            </a:extLst>
          </p:cNvPr>
          <p:cNvSpPr>
            <a:spLocks noGrp="1"/>
          </p:cNvSpPr>
          <p:nvPr>
            <p:ph sz="quarter" idx="28"/>
          </p:nvPr>
        </p:nvSpPr>
        <p:spPr bwMode="white">
          <a:xfrm>
            <a:off x="431999" y="2323374"/>
            <a:ext cx="2814445" cy="3494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Chart Placeholder 2">
            <a:extLst>
              <a:ext uri="{FF2B5EF4-FFF2-40B4-BE49-F238E27FC236}">
                <a16:creationId xmlns:a16="http://schemas.microsoft.com/office/drawing/2014/main" xmlns="" id="{F7CED1B0-AE3F-45F3-8C83-F736A6E1E1E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007064" y="1862269"/>
            <a:ext cx="7303263" cy="313346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2469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rgbClr val="C7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3557392" y="1550096"/>
            <a:ext cx="8202607" cy="37578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2812242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E743CD9-4FE4-4D3C-A14F-960A3FBB0C5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2150977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xmlns="" id="{532E1F7F-BC09-4350-8748-8C20D61179D3}"/>
              </a:ext>
            </a:extLst>
          </p:cNvPr>
          <p:cNvSpPr>
            <a:spLocks noGrp="1"/>
          </p:cNvSpPr>
          <p:nvPr>
            <p:ph sz="quarter" idx="28"/>
          </p:nvPr>
        </p:nvSpPr>
        <p:spPr bwMode="white">
          <a:xfrm>
            <a:off x="431999" y="2323374"/>
            <a:ext cx="2814445" cy="3494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able Placeholder 3">
            <a:extLst>
              <a:ext uri="{FF2B5EF4-FFF2-40B4-BE49-F238E27FC236}">
                <a16:creationId xmlns:a16="http://schemas.microsoft.com/office/drawing/2014/main" xmlns="" id="{836AD1E0-CBE3-4545-B81C-38C878EDAE6B}"/>
              </a:ext>
            </a:extLst>
          </p:cNvPr>
          <p:cNvSpPr>
            <a:spLocks noGrp="1"/>
          </p:cNvSpPr>
          <p:nvPr>
            <p:ph type="tbl" sz="quarter" idx="29"/>
          </p:nvPr>
        </p:nvSpPr>
        <p:spPr>
          <a:xfrm>
            <a:off x="4007064" y="1862269"/>
            <a:ext cx="7303263" cy="3133462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4308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9" name="Picture Placeholder 11">
            <a:extLst>
              <a:ext uri="{FF2B5EF4-FFF2-40B4-BE49-F238E27FC236}">
                <a16:creationId xmlns:a16="http://schemas.microsoft.com/office/drawing/2014/main" xmlns="" id="{EDFDEEB9-5CEB-49BE-9770-6AD6648ABC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xmlns="" id="{4D5FFCB5-10A7-4E7B-A61A-63EFE3AADF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8C55D984-30C2-4007-B95B-32BEC468A49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5270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459ED5CF-C09B-4AA7-93F1-04B27E628384}"/>
              </a:ext>
            </a:extLst>
          </p:cNvPr>
          <p:cNvCxnSpPr/>
          <p:nvPr userDrawn="1"/>
        </p:nvCxnSpPr>
        <p:spPr>
          <a:xfrm>
            <a:off x="1061527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5F9F8B8-576E-42DF-989C-997D288976E3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EF962FEA-AA39-4DDB-A575-BB67CC83D172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37">
            <a:extLst>
              <a:ext uri="{FF2B5EF4-FFF2-40B4-BE49-F238E27FC236}">
                <a16:creationId xmlns:a16="http://schemas.microsoft.com/office/drawing/2014/main" xmlns="" id="{55D303B2-656A-4418-A017-E87BEE69D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95" name="Text Placeholder 37">
            <a:extLst>
              <a:ext uri="{FF2B5EF4-FFF2-40B4-BE49-F238E27FC236}">
                <a16:creationId xmlns:a16="http://schemas.microsoft.com/office/drawing/2014/main" xmlns="" id="{6BFB6E88-A07D-440E-B95D-12835D046D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96" name="Text Placeholder 37">
            <a:extLst>
              <a:ext uri="{FF2B5EF4-FFF2-40B4-BE49-F238E27FC236}">
                <a16:creationId xmlns:a16="http://schemas.microsoft.com/office/drawing/2014/main" xmlns="" id="{8BECA56D-0EBD-469B-8D2A-16F6403217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97" name="Text Placeholder 37">
            <a:extLst>
              <a:ext uri="{FF2B5EF4-FFF2-40B4-BE49-F238E27FC236}">
                <a16:creationId xmlns:a16="http://schemas.microsoft.com/office/drawing/2014/main" xmlns="" id="{94B554E8-58D4-4928-91CA-770E2AF819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xmlns="" id="{88A3AAD6-457F-4364-99BB-60115B55DB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99" name="Text Placeholder 37">
            <a:extLst>
              <a:ext uri="{FF2B5EF4-FFF2-40B4-BE49-F238E27FC236}">
                <a16:creationId xmlns:a16="http://schemas.microsoft.com/office/drawing/2014/main" xmlns="" id="{A309C0A0-CF51-4E59-BAF6-E948C1F72E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xmlns="" id="{0FFBC7CD-BEE6-43F7-A264-D0DEAEA7E6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3" name="Text Placeholder 37">
            <a:extLst>
              <a:ext uri="{FF2B5EF4-FFF2-40B4-BE49-F238E27FC236}">
                <a16:creationId xmlns:a16="http://schemas.microsoft.com/office/drawing/2014/main" xmlns="" id="{A457E4D6-4D72-4747-B072-CCD3B5AC67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1527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7EC49934-DBFD-4EDF-9CC9-6D29765F3681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77191272-2F42-4B7B-9172-FF232C6FBFD4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6E99EBC5-3FF1-43F7-9234-6637C7BB39E7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B496B141-E175-4675-9ACE-425299E3DA95}"/>
              </a:ext>
            </a:extLst>
          </p:cNvPr>
          <p:cNvCxnSpPr/>
          <p:nvPr userDrawn="1"/>
        </p:nvCxnSpPr>
        <p:spPr>
          <a:xfrm>
            <a:off x="1061527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06553714-0B4F-4FD9-B716-56391A827A91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9840CCCF-01E5-4B8D-AA7D-7A61BD7EC50F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13CDB1C4-6C73-4915-88AA-C2C3AC2EA35B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ADB9BC5B-268C-489E-B2B0-B5CE167805EC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67337487-8C48-43C8-BABD-5187493643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xmlns="" id="{670E0B42-DEF9-49FE-BD4B-704B742F77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6" name="Text Placeholder 37">
            <a:extLst>
              <a:ext uri="{FF2B5EF4-FFF2-40B4-BE49-F238E27FC236}">
                <a16:creationId xmlns:a16="http://schemas.microsoft.com/office/drawing/2014/main" xmlns="" id="{95B3B673-391B-4595-A531-C2AEA8C8071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7" name="Text Placeholder 37">
            <a:extLst>
              <a:ext uri="{FF2B5EF4-FFF2-40B4-BE49-F238E27FC236}">
                <a16:creationId xmlns:a16="http://schemas.microsoft.com/office/drawing/2014/main" xmlns="" id="{807AAFF7-BC0D-46EE-B6D7-493A3A8D9C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8" name="Text Placeholder 37">
            <a:extLst>
              <a:ext uri="{FF2B5EF4-FFF2-40B4-BE49-F238E27FC236}">
                <a16:creationId xmlns:a16="http://schemas.microsoft.com/office/drawing/2014/main" xmlns="" id="{438C51F0-85FE-4EC9-BC5D-01BC49FD99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9" name="Text Placeholder 37">
            <a:extLst>
              <a:ext uri="{FF2B5EF4-FFF2-40B4-BE49-F238E27FC236}">
                <a16:creationId xmlns:a16="http://schemas.microsoft.com/office/drawing/2014/main" xmlns="" id="{9C228570-C092-43FB-863D-041AE0BFAD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0" name="Text Placeholder 37">
            <a:extLst>
              <a:ext uri="{FF2B5EF4-FFF2-40B4-BE49-F238E27FC236}">
                <a16:creationId xmlns:a16="http://schemas.microsoft.com/office/drawing/2014/main" xmlns="" id="{64893C33-EC0F-41DD-9F3E-7A68A375E99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F0C64FED-FD48-42AC-AA13-DB1A1E026F2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1527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xmlns="" id="{247D6775-7AD7-45E8-8E55-14DCA2999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6" name="Picture Placeholder 11">
            <a:extLst>
              <a:ext uri="{FF2B5EF4-FFF2-40B4-BE49-F238E27FC236}">
                <a16:creationId xmlns:a16="http://schemas.microsoft.com/office/drawing/2014/main" xmlns="" id="{3BAA9CF6-0828-40DD-9B88-9C4115BA5AF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7" name="Picture Placeholder 11">
            <a:extLst>
              <a:ext uri="{FF2B5EF4-FFF2-40B4-BE49-F238E27FC236}">
                <a16:creationId xmlns:a16="http://schemas.microsoft.com/office/drawing/2014/main" xmlns="" id="{A0A55766-E58D-436F-80D6-657493E7961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8" name="Picture Placeholder 11">
            <a:extLst>
              <a:ext uri="{FF2B5EF4-FFF2-40B4-BE49-F238E27FC236}">
                <a16:creationId xmlns:a16="http://schemas.microsoft.com/office/drawing/2014/main" xmlns="" id="{D98431B2-3804-4B8C-9610-D6544364A55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9" name="Picture Placeholder 11">
            <a:extLst>
              <a:ext uri="{FF2B5EF4-FFF2-40B4-BE49-F238E27FC236}">
                <a16:creationId xmlns:a16="http://schemas.microsoft.com/office/drawing/2014/main" xmlns="" id="{D1EB9B7E-1648-46B1-B406-87BE705BB2F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20" name="Picture Placeholder 11">
            <a:extLst>
              <a:ext uri="{FF2B5EF4-FFF2-40B4-BE49-F238E27FC236}">
                <a16:creationId xmlns:a16="http://schemas.microsoft.com/office/drawing/2014/main" xmlns="" id="{69CEAAF7-4A15-4557-A539-F11A48E6BCB9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21" name="Picture Placeholder 11">
            <a:extLst>
              <a:ext uri="{FF2B5EF4-FFF2-40B4-BE49-F238E27FC236}">
                <a16:creationId xmlns:a16="http://schemas.microsoft.com/office/drawing/2014/main" xmlns="" id="{CBBFFB40-69D5-47EE-92C2-9C40B4B30F3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98084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xmlns="" id="{35585909-84B4-4F00-B807-A2980EF3067C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xmlns="" id="{B4443572-7D20-49EF-BB1C-5D0049D7B76F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xmlns="" id="{280EA2BF-88F2-4BB0-B5C1-F108132E3F88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xmlns="" id="{8F4C1153-AB5E-4773-8FCB-331F6E5646A4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xmlns="" id="{898CF078-FEAE-4A88-A093-2491FFEFA6B2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xmlns="" id="{366CEE2A-1B26-4B10-A00F-765ADE3D592E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xmlns="" id="{A3169B2A-1882-4C9C-8F8C-D4E231C154E2}"/>
              </a:ext>
            </a:extLst>
          </p:cNvPr>
          <p:cNvCxnSpPr/>
          <p:nvPr userDrawn="1"/>
        </p:nvCxnSpPr>
        <p:spPr>
          <a:xfrm>
            <a:off x="9198084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 Placeholder 37">
            <a:extLst>
              <a:ext uri="{FF2B5EF4-FFF2-40B4-BE49-F238E27FC236}">
                <a16:creationId xmlns:a16="http://schemas.microsoft.com/office/drawing/2014/main" xmlns="" id="{F3B95AC4-C788-42B0-8B34-8552766C559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36" name="Text Placeholder 37">
            <a:extLst>
              <a:ext uri="{FF2B5EF4-FFF2-40B4-BE49-F238E27FC236}">
                <a16:creationId xmlns:a16="http://schemas.microsoft.com/office/drawing/2014/main" xmlns="" id="{7FAC7832-A785-481A-9124-53202AF1551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37" name="Text Placeholder 37">
            <a:extLst>
              <a:ext uri="{FF2B5EF4-FFF2-40B4-BE49-F238E27FC236}">
                <a16:creationId xmlns:a16="http://schemas.microsoft.com/office/drawing/2014/main" xmlns="" id="{0B579054-2139-4F95-957A-AD2D884954A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38" name="Text Placeholder 37">
            <a:extLst>
              <a:ext uri="{FF2B5EF4-FFF2-40B4-BE49-F238E27FC236}">
                <a16:creationId xmlns:a16="http://schemas.microsoft.com/office/drawing/2014/main" xmlns="" id="{EA97BB93-647E-4F57-A597-9C454BF7E7A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39" name="Text Placeholder 37">
            <a:extLst>
              <a:ext uri="{FF2B5EF4-FFF2-40B4-BE49-F238E27FC236}">
                <a16:creationId xmlns:a16="http://schemas.microsoft.com/office/drawing/2014/main" xmlns="" id="{D47D7D2A-EDBB-40F9-8F4A-D1B1513641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0" name="Text Placeholder 37">
            <a:extLst>
              <a:ext uri="{FF2B5EF4-FFF2-40B4-BE49-F238E27FC236}">
                <a16:creationId xmlns:a16="http://schemas.microsoft.com/office/drawing/2014/main" xmlns="" id="{E5825DD6-F68A-43C7-AA37-26878A0CC29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1" name="Text Placeholder 37">
            <a:extLst>
              <a:ext uri="{FF2B5EF4-FFF2-40B4-BE49-F238E27FC236}">
                <a16:creationId xmlns:a16="http://schemas.microsoft.com/office/drawing/2014/main" xmlns="" id="{982691CA-31BE-4753-9017-ABD83639105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8084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BE5A1B78-7B76-45B9-B082-29C7D11C122E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80CB228F-5FC5-4405-ABB3-0B57954F0445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xmlns="" id="{279EF128-8C8A-4270-AECA-97DF3FCDF7CE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xmlns="" id="{D7816502-2BC6-40A4-9840-E47FE38DE274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xmlns="" id="{06838CCD-4DB5-4ED7-ADBB-41005AB26580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xmlns="" id="{DEDF334F-96DE-4238-958D-BF1EDC57EB68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xmlns="" id="{36AD20D5-253F-43B1-A66E-0B27ABC050DF}"/>
              </a:ext>
            </a:extLst>
          </p:cNvPr>
          <p:cNvCxnSpPr/>
          <p:nvPr userDrawn="1"/>
        </p:nvCxnSpPr>
        <p:spPr>
          <a:xfrm>
            <a:off x="9198084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 Placeholder 37">
            <a:extLst>
              <a:ext uri="{FF2B5EF4-FFF2-40B4-BE49-F238E27FC236}">
                <a16:creationId xmlns:a16="http://schemas.microsoft.com/office/drawing/2014/main" xmlns="" id="{D261E990-3A10-46CD-B114-520DA6751FF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6" name="Text Placeholder 37">
            <a:extLst>
              <a:ext uri="{FF2B5EF4-FFF2-40B4-BE49-F238E27FC236}">
                <a16:creationId xmlns:a16="http://schemas.microsoft.com/office/drawing/2014/main" xmlns="" id="{21576A3C-7676-4C08-8755-DEF08845135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7" name="Text Placeholder 37">
            <a:extLst>
              <a:ext uri="{FF2B5EF4-FFF2-40B4-BE49-F238E27FC236}">
                <a16:creationId xmlns:a16="http://schemas.microsoft.com/office/drawing/2014/main" xmlns="" id="{48164CF9-82D0-4926-9D35-9DA3E774AEA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8" name="Text Placeholder 37">
            <a:extLst>
              <a:ext uri="{FF2B5EF4-FFF2-40B4-BE49-F238E27FC236}">
                <a16:creationId xmlns:a16="http://schemas.microsoft.com/office/drawing/2014/main" xmlns="" id="{A6789705-51EE-462E-95CC-09D87063966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9" name="Text Placeholder 37">
            <a:extLst>
              <a:ext uri="{FF2B5EF4-FFF2-40B4-BE49-F238E27FC236}">
                <a16:creationId xmlns:a16="http://schemas.microsoft.com/office/drawing/2014/main" xmlns="" id="{95EC4AA5-643F-4613-91F7-EC84426BD5C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60" name="Text Placeholder 37">
            <a:extLst>
              <a:ext uri="{FF2B5EF4-FFF2-40B4-BE49-F238E27FC236}">
                <a16:creationId xmlns:a16="http://schemas.microsoft.com/office/drawing/2014/main" xmlns="" id="{A872E534-2655-4CBE-9932-4AFA84FE6C3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61" name="Text Placeholder 37">
            <a:extLst>
              <a:ext uri="{FF2B5EF4-FFF2-40B4-BE49-F238E27FC236}">
                <a16:creationId xmlns:a16="http://schemas.microsoft.com/office/drawing/2014/main" xmlns="" id="{76740267-CF90-4BC3-B78F-665DAE728E8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198084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65" name="Picture Placeholder 11">
            <a:extLst>
              <a:ext uri="{FF2B5EF4-FFF2-40B4-BE49-F238E27FC236}">
                <a16:creationId xmlns:a16="http://schemas.microsoft.com/office/drawing/2014/main" xmlns="" id="{D283283C-DF46-4467-8A59-669410240AEB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73669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80841F85-2C0D-4CD6-9FCF-5A91B816049B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7E997BDB-D2AF-4C98-BC1A-05FE31E0C6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1" name="Picture Placeholder 11">
            <a:extLst>
              <a:ext uri="{FF2B5EF4-FFF2-40B4-BE49-F238E27FC236}">
                <a16:creationId xmlns:a16="http://schemas.microsoft.com/office/drawing/2014/main" xmlns="" id="{085C9C82-7031-4AB6-80BB-FC5030DCA0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2" name="Picture Placeholder 11">
            <a:extLst>
              <a:ext uri="{FF2B5EF4-FFF2-40B4-BE49-F238E27FC236}">
                <a16:creationId xmlns:a16="http://schemas.microsoft.com/office/drawing/2014/main" xmlns="" id="{DFD6BDC6-C2E8-47F8-BCBC-265D983AD2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7" name="Picture Placeholder 11">
            <a:extLst>
              <a:ext uri="{FF2B5EF4-FFF2-40B4-BE49-F238E27FC236}">
                <a16:creationId xmlns:a16="http://schemas.microsoft.com/office/drawing/2014/main" xmlns="" id="{4D5D5EEA-1A38-439B-A755-626E577E7B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3" name="Picture Placeholder 11">
            <a:extLst>
              <a:ext uri="{FF2B5EF4-FFF2-40B4-BE49-F238E27FC236}">
                <a16:creationId xmlns:a16="http://schemas.microsoft.com/office/drawing/2014/main" xmlns="" id="{CD659E5C-FC08-46C4-B0A8-7303161532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1" name="Picture Placeholder 11">
            <a:extLst>
              <a:ext uri="{FF2B5EF4-FFF2-40B4-BE49-F238E27FC236}">
                <a16:creationId xmlns:a16="http://schemas.microsoft.com/office/drawing/2014/main" xmlns="" id="{D8149DD0-63F5-4F50-83A3-144D114B91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D6609325-6992-4EAF-9621-277636F1DB6E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xmlns="" id="{ADD1CE06-8E1A-410A-BDFE-D9B41A73F75F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0B8D576A-A477-4E39-88EC-A3E40B4E548F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C9813317-0A12-42B4-B55F-E976AE154BB6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3AD221BB-DBF8-47E4-819F-11E56856E162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8CA0B154-FAEF-454C-96A4-00D04B9327F9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44889CF9-B239-4DA1-831D-1AEAF1704BCF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Picture Placeholder 11">
            <a:extLst>
              <a:ext uri="{FF2B5EF4-FFF2-40B4-BE49-F238E27FC236}">
                <a16:creationId xmlns:a16="http://schemas.microsoft.com/office/drawing/2014/main" xmlns="" id="{F7932D87-9061-47D9-8003-D9552D5238F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9" name="Picture Placeholder 11">
            <a:extLst>
              <a:ext uri="{FF2B5EF4-FFF2-40B4-BE49-F238E27FC236}">
                <a16:creationId xmlns:a16="http://schemas.microsoft.com/office/drawing/2014/main" xmlns="" id="{1BBF4EDA-574B-4EE0-80BA-4EF863990D0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0" name="Picture Placeholder 11">
            <a:extLst>
              <a:ext uri="{FF2B5EF4-FFF2-40B4-BE49-F238E27FC236}">
                <a16:creationId xmlns:a16="http://schemas.microsoft.com/office/drawing/2014/main" xmlns="" id="{30E1DB89-AE22-4184-9744-E6031EFC8B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1" name="Picture Placeholder 11">
            <a:extLst>
              <a:ext uri="{FF2B5EF4-FFF2-40B4-BE49-F238E27FC236}">
                <a16:creationId xmlns:a16="http://schemas.microsoft.com/office/drawing/2014/main" xmlns="" id="{1B702486-0134-4D99-BE50-9A92B6971A0A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2" name="Picture Placeholder 11">
            <a:extLst>
              <a:ext uri="{FF2B5EF4-FFF2-40B4-BE49-F238E27FC236}">
                <a16:creationId xmlns:a16="http://schemas.microsoft.com/office/drawing/2014/main" xmlns="" id="{A475BF37-CB91-423E-8707-509D36F84DF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3" name="Picture Placeholder 11">
            <a:extLst>
              <a:ext uri="{FF2B5EF4-FFF2-40B4-BE49-F238E27FC236}">
                <a16:creationId xmlns:a16="http://schemas.microsoft.com/office/drawing/2014/main" xmlns="" id="{8F820084-7C01-4157-9961-B0C640A3CCC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4" name="Picture Placeholder 11">
            <a:extLst>
              <a:ext uri="{FF2B5EF4-FFF2-40B4-BE49-F238E27FC236}">
                <a16:creationId xmlns:a16="http://schemas.microsoft.com/office/drawing/2014/main" xmlns="" id="{9A74EF64-78F1-4A20-ADB9-C25E9CA0B7F0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98084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xmlns="" id="{E7F9549F-7CAE-4B97-B3A1-918CD952679B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xmlns="" id="{96EADA42-3DD6-4103-8081-B124AD5C3A93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xmlns="" id="{9B9D990D-B125-4949-AA1F-2C5A25D37D8E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xmlns="" id="{0EB14739-AF07-4FB1-864F-AF1E53518745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E393AB7E-9625-493C-AC30-C718CD84DABA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EA7F5E9C-7E57-4612-8868-21B70CC14D7E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xmlns="" id="{F3C871E5-C277-4DDD-B9AE-2BFEBA4FCA7E}"/>
              </a:ext>
            </a:extLst>
          </p:cNvPr>
          <p:cNvCxnSpPr/>
          <p:nvPr userDrawn="1"/>
        </p:nvCxnSpPr>
        <p:spPr>
          <a:xfrm>
            <a:off x="9198084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Picture Placeholder 11">
            <a:extLst>
              <a:ext uri="{FF2B5EF4-FFF2-40B4-BE49-F238E27FC236}">
                <a16:creationId xmlns:a16="http://schemas.microsoft.com/office/drawing/2014/main" xmlns="" id="{58FF0C45-F61B-41D5-A63A-107C79E9294C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4" name="Text Placeholder 7">
            <a:extLst>
              <a:ext uri="{FF2B5EF4-FFF2-40B4-BE49-F238E27FC236}">
                <a16:creationId xmlns:a16="http://schemas.microsoft.com/office/drawing/2014/main" xmlns="" id="{2979A8E8-E8A1-4748-84E0-0D1E9532DA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1" name="Text Placeholder 37">
            <a:extLst>
              <a:ext uri="{FF2B5EF4-FFF2-40B4-BE49-F238E27FC236}">
                <a16:creationId xmlns:a16="http://schemas.microsoft.com/office/drawing/2014/main" xmlns="" id="{26ACAC13-AE83-415F-9890-E6807D091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2" name="Text Placeholder 37">
            <a:extLst>
              <a:ext uri="{FF2B5EF4-FFF2-40B4-BE49-F238E27FC236}">
                <a16:creationId xmlns:a16="http://schemas.microsoft.com/office/drawing/2014/main" xmlns="" id="{D3F6F76F-CCF1-4D85-B003-8BAE4B17FA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3" name="Text Placeholder 37">
            <a:extLst>
              <a:ext uri="{FF2B5EF4-FFF2-40B4-BE49-F238E27FC236}">
                <a16:creationId xmlns:a16="http://schemas.microsoft.com/office/drawing/2014/main" xmlns="" id="{BE5DFFDA-E301-49CE-AB80-11C6F29F7A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4" name="Text Placeholder 37">
            <a:extLst>
              <a:ext uri="{FF2B5EF4-FFF2-40B4-BE49-F238E27FC236}">
                <a16:creationId xmlns:a16="http://schemas.microsoft.com/office/drawing/2014/main" xmlns="" id="{0DE5E9D1-031B-4912-89FD-8FBE513795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5" name="Text Placeholder 37">
            <a:extLst>
              <a:ext uri="{FF2B5EF4-FFF2-40B4-BE49-F238E27FC236}">
                <a16:creationId xmlns:a16="http://schemas.microsoft.com/office/drawing/2014/main" xmlns="" id="{F83AE2C2-8FB4-4CD3-8A06-F8757AEF2E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6" name="Text Placeholder 37">
            <a:extLst>
              <a:ext uri="{FF2B5EF4-FFF2-40B4-BE49-F238E27FC236}">
                <a16:creationId xmlns:a16="http://schemas.microsoft.com/office/drawing/2014/main" xmlns="" id="{2FDFB0A9-0BA0-4EF3-BBA1-DF007B2ACA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8" name="Text Placeholder 37">
            <a:extLst>
              <a:ext uri="{FF2B5EF4-FFF2-40B4-BE49-F238E27FC236}">
                <a16:creationId xmlns:a16="http://schemas.microsoft.com/office/drawing/2014/main" xmlns="" id="{88678B33-345C-4EFA-9F67-63D5374859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1A73D6B8-C1AC-4681-AC8C-D35B28568B97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69AF2750-54A6-4DBF-A919-FA13E56D54B0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040C2291-6F90-4F20-9F22-0E233CCEE58C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EA53069A-E51C-4AFE-B932-B3D84ED4D5F7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2E220B82-92D4-49E3-8548-294456C85C3D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4D885C98-EC3A-4781-BBE9-AE8326F17910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A2ADB2B8-DD61-459B-A3E2-F5A4F88F601E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37">
            <a:extLst>
              <a:ext uri="{FF2B5EF4-FFF2-40B4-BE49-F238E27FC236}">
                <a16:creationId xmlns:a16="http://schemas.microsoft.com/office/drawing/2014/main" xmlns="" id="{73E9301F-59B5-43E0-973D-25254BED8E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xmlns="" id="{C3DCEC3F-9D17-42B8-842F-38BAE25E04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3" name="Text Placeholder 37">
            <a:extLst>
              <a:ext uri="{FF2B5EF4-FFF2-40B4-BE49-F238E27FC236}">
                <a16:creationId xmlns:a16="http://schemas.microsoft.com/office/drawing/2014/main" xmlns="" id="{B155680C-DE61-4210-AAAD-72C8EB47AE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4" name="Text Placeholder 37">
            <a:extLst>
              <a:ext uri="{FF2B5EF4-FFF2-40B4-BE49-F238E27FC236}">
                <a16:creationId xmlns:a16="http://schemas.microsoft.com/office/drawing/2014/main" xmlns="" id="{9B5F6774-291D-4302-AEE6-FFE5922E737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5" name="Text Placeholder 37">
            <a:extLst>
              <a:ext uri="{FF2B5EF4-FFF2-40B4-BE49-F238E27FC236}">
                <a16:creationId xmlns:a16="http://schemas.microsoft.com/office/drawing/2014/main" xmlns="" id="{F5E20AF2-E3B3-4FFA-91DA-8FF8F59901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6" name="Text Placeholder 37">
            <a:extLst>
              <a:ext uri="{FF2B5EF4-FFF2-40B4-BE49-F238E27FC236}">
                <a16:creationId xmlns:a16="http://schemas.microsoft.com/office/drawing/2014/main" xmlns="" id="{009F5356-CD33-449D-B6FD-F68A58C6856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8" name="Text Placeholder 37">
            <a:extLst>
              <a:ext uri="{FF2B5EF4-FFF2-40B4-BE49-F238E27FC236}">
                <a16:creationId xmlns:a16="http://schemas.microsoft.com/office/drawing/2014/main" xmlns="" id="{42D80F6D-91DF-4386-A555-9724750DF3F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0" name="Text Placeholder 37">
            <a:extLst>
              <a:ext uri="{FF2B5EF4-FFF2-40B4-BE49-F238E27FC236}">
                <a16:creationId xmlns:a16="http://schemas.microsoft.com/office/drawing/2014/main" xmlns="" id="{E5BBB481-8B28-4631-B460-1C7E26CECBE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1" name="Text Placeholder 37">
            <a:extLst>
              <a:ext uri="{FF2B5EF4-FFF2-40B4-BE49-F238E27FC236}">
                <a16:creationId xmlns:a16="http://schemas.microsoft.com/office/drawing/2014/main" xmlns="" id="{4E3BE31E-B674-409C-B5F7-6CA7DCE9430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2" name="Text Placeholder 37">
            <a:extLst>
              <a:ext uri="{FF2B5EF4-FFF2-40B4-BE49-F238E27FC236}">
                <a16:creationId xmlns:a16="http://schemas.microsoft.com/office/drawing/2014/main" xmlns="" id="{6138B76E-D6F8-4101-BA95-17CD6D2FDE4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0B3C41B4-78FE-47A4-BB5F-A558EB26810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xmlns="" id="{1C9B3486-E577-49A6-A722-76C1F076289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6" name="Text Placeholder 37">
            <a:extLst>
              <a:ext uri="{FF2B5EF4-FFF2-40B4-BE49-F238E27FC236}">
                <a16:creationId xmlns:a16="http://schemas.microsoft.com/office/drawing/2014/main" xmlns="" id="{6033EC06-7817-4BB0-B62F-120558B762B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7" name="Text Placeholder 37">
            <a:extLst>
              <a:ext uri="{FF2B5EF4-FFF2-40B4-BE49-F238E27FC236}">
                <a16:creationId xmlns:a16="http://schemas.microsoft.com/office/drawing/2014/main" xmlns="" id="{9C6A195F-EC12-4A42-916F-D0D5E04F62DF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8084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953A7431-56D5-43E3-9483-F7E02155AEEF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F94C4EF4-5A6A-4CAB-A85D-86FB073A03A5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E2B14652-8DD8-476A-8672-8D5B2A2DDAC9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BBF3C38A-EC7A-4966-AD5F-BC4579F8AC05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119AAEC1-94CB-4852-BAB0-2464801E1DEF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F0A057AB-0C66-4971-88C1-D2F183082333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xmlns="" id="{85838DF8-EF61-4C65-A451-A48280C43A4C}"/>
              </a:ext>
            </a:extLst>
          </p:cNvPr>
          <p:cNvCxnSpPr/>
          <p:nvPr userDrawn="1"/>
        </p:nvCxnSpPr>
        <p:spPr>
          <a:xfrm>
            <a:off x="9198084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 Placeholder 37">
            <a:extLst>
              <a:ext uri="{FF2B5EF4-FFF2-40B4-BE49-F238E27FC236}">
                <a16:creationId xmlns:a16="http://schemas.microsoft.com/office/drawing/2014/main" xmlns="" id="{9024530B-C7F5-4709-B39D-156DCD1F876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7" name="Text Placeholder 37">
            <a:extLst>
              <a:ext uri="{FF2B5EF4-FFF2-40B4-BE49-F238E27FC236}">
                <a16:creationId xmlns:a16="http://schemas.microsoft.com/office/drawing/2014/main" xmlns="" id="{0AB7D0AB-7CA7-44AD-A010-276AF452202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887211F1-A9FB-4FBA-B3F4-C4EF15802BF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BDCCF6E1-6FBB-4261-A3CE-7EBA8A299B7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EDA583F3-1CF9-4C17-9E93-367E30E5FC6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4154113A-087A-450B-80E5-9D907CECA42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9" name="Text Placeholder 37">
            <a:extLst>
              <a:ext uri="{FF2B5EF4-FFF2-40B4-BE49-F238E27FC236}">
                <a16:creationId xmlns:a16="http://schemas.microsoft.com/office/drawing/2014/main" xmlns="" id="{DBD74A1D-171C-4E94-8F23-1AD9092346B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198084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8978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8C963273-CD12-43A1-98F4-31B577D2F211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82" name="Picture Placeholder 11">
            <a:extLst>
              <a:ext uri="{FF2B5EF4-FFF2-40B4-BE49-F238E27FC236}">
                <a16:creationId xmlns:a16="http://schemas.microsoft.com/office/drawing/2014/main" xmlns="" id="{6053521D-FA8E-4324-995A-9617967EDA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6944A5CC-4097-451D-B6F0-B391C3CD2A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xmlns="" id="{15BA4D14-A72A-42B5-9A47-FE1751E656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8" name="Picture Placeholder 11">
            <a:extLst>
              <a:ext uri="{FF2B5EF4-FFF2-40B4-BE49-F238E27FC236}">
                <a16:creationId xmlns:a16="http://schemas.microsoft.com/office/drawing/2014/main" xmlns="" id="{813088AC-B308-4411-B5F9-F898D0EB51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B4054738-C557-4032-9DF1-335093B3B5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1" name="Picture Placeholder 11">
            <a:extLst>
              <a:ext uri="{FF2B5EF4-FFF2-40B4-BE49-F238E27FC236}">
                <a16:creationId xmlns:a16="http://schemas.microsoft.com/office/drawing/2014/main" xmlns="" id="{55E0A1BD-9D90-433D-B282-2787E533E93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A9A36A15-A57C-4BE3-B850-49A349C91D06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58971EB3-4F9F-48D1-8A26-8B4B9099AA94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C05166D8-B5C0-4F15-9F35-91A62D3E3602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306DF583-0FB6-463A-805C-5EA5FD90CBED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8361B6ED-23C7-46DC-9D3F-7AAEDD80261C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7579FB0C-AFF0-4885-9FD2-D0BCB7806710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EEEA157C-F393-48A2-89BC-663C67F4D59C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Picture Placeholder 11">
            <a:extLst>
              <a:ext uri="{FF2B5EF4-FFF2-40B4-BE49-F238E27FC236}">
                <a16:creationId xmlns:a16="http://schemas.microsoft.com/office/drawing/2014/main" xmlns="" id="{E4E88C8C-99FC-4E66-84FF-FA22212D4EB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2" name="Picture Placeholder 11">
            <a:extLst>
              <a:ext uri="{FF2B5EF4-FFF2-40B4-BE49-F238E27FC236}">
                <a16:creationId xmlns:a16="http://schemas.microsoft.com/office/drawing/2014/main" xmlns="" id="{C0A33E81-69EB-4C33-B4C2-B846D1F3E0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3" name="Picture Placeholder 11">
            <a:extLst>
              <a:ext uri="{FF2B5EF4-FFF2-40B4-BE49-F238E27FC236}">
                <a16:creationId xmlns:a16="http://schemas.microsoft.com/office/drawing/2014/main" xmlns="" id="{9380EAF6-A85B-4E44-AAC6-7345E19F036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4" name="Picture Placeholder 11">
            <a:extLst>
              <a:ext uri="{FF2B5EF4-FFF2-40B4-BE49-F238E27FC236}">
                <a16:creationId xmlns:a16="http://schemas.microsoft.com/office/drawing/2014/main" xmlns="" id="{627BFF79-E8CA-419A-9152-351F4431D72C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5" name="Picture Placeholder 11">
            <a:extLst>
              <a:ext uri="{FF2B5EF4-FFF2-40B4-BE49-F238E27FC236}">
                <a16:creationId xmlns:a16="http://schemas.microsoft.com/office/drawing/2014/main" xmlns="" id="{E44906FC-F571-4330-AE52-FA7F83CC9B9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6" name="Picture Placeholder 11">
            <a:extLst>
              <a:ext uri="{FF2B5EF4-FFF2-40B4-BE49-F238E27FC236}">
                <a16:creationId xmlns:a16="http://schemas.microsoft.com/office/drawing/2014/main" xmlns="" id="{2C805317-FFA7-4007-A6E6-E2812DD99D3A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8432F72E-B542-4695-8664-29BF0AB88F6F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xmlns="" id="{E4B391AB-D076-49A2-BD58-64BB07993674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A2AB33A9-2431-49AE-B1B7-C696DFF2D9B9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5FCF91DA-155C-4B70-8BA4-6EB55798A50D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438147A6-DBFB-4B9A-8CD9-4C5EFC9CBFE5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99B34AA4-1F3B-46F0-8AAC-C2ED2BCF4328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Picture Placeholder 11">
            <a:extLst>
              <a:ext uri="{FF2B5EF4-FFF2-40B4-BE49-F238E27FC236}">
                <a16:creationId xmlns:a16="http://schemas.microsoft.com/office/drawing/2014/main" xmlns="" id="{1AF6759D-7F52-443E-ACD5-A5001FB86273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7" name="Text Placeholder 7">
            <a:extLst>
              <a:ext uri="{FF2B5EF4-FFF2-40B4-BE49-F238E27FC236}">
                <a16:creationId xmlns:a16="http://schemas.microsoft.com/office/drawing/2014/main" xmlns="" id="{66DD3DAC-FC17-47B5-BD61-FA575EA8C8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B7512A55-4551-4662-9BD6-04A42A65C2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xmlns="" id="{0D1AE104-9298-4D9A-981C-89560F1747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xmlns="" id="{E52B10BB-5A38-4B7D-A1FA-4322A6FA32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3D60F674-088A-4BDC-B2D6-A1D5520052F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1F309429-9F32-4373-99AC-F02AA0BD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4" name="Text Placeholder 37">
            <a:extLst>
              <a:ext uri="{FF2B5EF4-FFF2-40B4-BE49-F238E27FC236}">
                <a16:creationId xmlns:a16="http://schemas.microsoft.com/office/drawing/2014/main" xmlns="" id="{4B5CC089-D8F6-4A7F-8292-EB3B4CBB82C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85" name="Text Placeholder 37">
            <a:extLst>
              <a:ext uri="{FF2B5EF4-FFF2-40B4-BE49-F238E27FC236}">
                <a16:creationId xmlns:a16="http://schemas.microsoft.com/office/drawing/2014/main" xmlns="" id="{508D9FAF-38F5-4486-98DD-F2891C2368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DCE23F43-948C-4593-8F0B-7E20F2992FCD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672CF1B0-C1FD-465D-8617-3E46BC25719E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83187F27-841C-4EC9-BD12-9B5007B71529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AB136AC5-5260-430C-B57A-4342B1F6E267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D2328E61-8BB1-4EA8-9615-78CC3EBD5736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F660EE6E-4774-4530-B2BF-E6548A73BA20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CD9B3984-DD50-4CF4-B584-973DB5060D51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Placeholder 37">
            <a:extLst>
              <a:ext uri="{FF2B5EF4-FFF2-40B4-BE49-F238E27FC236}">
                <a16:creationId xmlns:a16="http://schemas.microsoft.com/office/drawing/2014/main" xmlns="" id="{53223A43-9746-4504-8FAF-96D853460B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9" name="Text Placeholder 37">
            <a:extLst>
              <a:ext uri="{FF2B5EF4-FFF2-40B4-BE49-F238E27FC236}">
                <a16:creationId xmlns:a16="http://schemas.microsoft.com/office/drawing/2014/main" xmlns="" id="{8B2C6E99-2637-4421-8621-AF25889A26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xmlns="" id="{36C95661-8596-40F2-83A2-4B0D0C79E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2" name="Text Placeholder 37">
            <a:extLst>
              <a:ext uri="{FF2B5EF4-FFF2-40B4-BE49-F238E27FC236}">
                <a16:creationId xmlns:a16="http://schemas.microsoft.com/office/drawing/2014/main" xmlns="" id="{64F2BD91-61D2-415A-B7B0-7FF4A8F4144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4" name="Text Placeholder 37">
            <a:extLst>
              <a:ext uri="{FF2B5EF4-FFF2-40B4-BE49-F238E27FC236}">
                <a16:creationId xmlns:a16="http://schemas.microsoft.com/office/drawing/2014/main" xmlns="" id="{0EE08327-96FA-4D0C-A16E-862673C489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5" name="Text Placeholder 37">
            <a:extLst>
              <a:ext uri="{FF2B5EF4-FFF2-40B4-BE49-F238E27FC236}">
                <a16:creationId xmlns:a16="http://schemas.microsoft.com/office/drawing/2014/main" xmlns="" id="{085E4C3B-7A79-44EE-8A12-04CBE91283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6" name="Text Placeholder 37">
            <a:extLst>
              <a:ext uri="{FF2B5EF4-FFF2-40B4-BE49-F238E27FC236}">
                <a16:creationId xmlns:a16="http://schemas.microsoft.com/office/drawing/2014/main" xmlns="" id="{184EC270-A4CA-4318-9378-9AA2EF3E71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0" name="Text Placeholder 37">
            <a:extLst>
              <a:ext uri="{FF2B5EF4-FFF2-40B4-BE49-F238E27FC236}">
                <a16:creationId xmlns:a16="http://schemas.microsoft.com/office/drawing/2014/main" xmlns="" id="{DAA97B72-0943-4C24-AB54-79A2F1FC4C4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1" name="Text Placeholder 37">
            <a:extLst>
              <a:ext uri="{FF2B5EF4-FFF2-40B4-BE49-F238E27FC236}">
                <a16:creationId xmlns:a16="http://schemas.microsoft.com/office/drawing/2014/main" xmlns="" id="{13F39294-6B84-4A30-87A9-6A385BD36EF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2" name="Text Placeholder 37">
            <a:extLst>
              <a:ext uri="{FF2B5EF4-FFF2-40B4-BE49-F238E27FC236}">
                <a16:creationId xmlns:a16="http://schemas.microsoft.com/office/drawing/2014/main" xmlns="" id="{CA709604-621A-406D-9F59-BCCB7E59648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3" name="Text Placeholder 37">
            <a:extLst>
              <a:ext uri="{FF2B5EF4-FFF2-40B4-BE49-F238E27FC236}">
                <a16:creationId xmlns:a16="http://schemas.microsoft.com/office/drawing/2014/main" xmlns="" id="{AA99E71D-5334-4CA4-A988-A12462D229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AD042104-12B9-4F63-878C-C8B47527DE6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xmlns="" id="{C45C051A-9E18-48FD-A46F-ACDA193A83A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09E7E70E-D891-4685-95FB-B04D6A50B41F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153EB975-C812-4D7E-9839-772BA6884FC5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6D841BF0-835C-43DA-A5C3-0368749174E1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14F20450-50B2-451F-83D8-A366CBC7DA18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901D5F6A-B83A-4F26-A670-2570C410000F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1AA6A09F-866F-4E4B-AA49-407913C8E989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 Placeholder 37">
            <a:extLst>
              <a:ext uri="{FF2B5EF4-FFF2-40B4-BE49-F238E27FC236}">
                <a16:creationId xmlns:a16="http://schemas.microsoft.com/office/drawing/2014/main" xmlns="" id="{56E37A6D-5CCD-4C13-8230-E4B60A6E921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4" name="Text Placeholder 37">
            <a:extLst>
              <a:ext uri="{FF2B5EF4-FFF2-40B4-BE49-F238E27FC236}">
                <a16:creationId xmlns:a16="http://schemas.microsoft.com/office/drawing/2014/main" xmlns="" id="{EDB5A685-5513-4124-95F9-F27BF54F8CC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1" name="Text Placeholder 37">
            <a:extLst>
              <a:ext uri="{FF2B5EF4-FFF2-40B4-BE49-F238E27FC236}">
                <a16:creationId xmlns:a16="http://schemas.microsoft.com/office/drawing/2014/main" xmlns="" id="{5C230B2C-FC44-475A-B152-42A3ABA12F3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8" name="Text Placeholder 37">
            <a:extLst>
              <a:ext uri="{FF2B5EF4-FFF2-40B4-BE49-F238E27FC236}">
                <a16:creationId xmlns:a16="http://schemas.microsoft.com/office/drawing/2014/main" xmlns="" id="{558B0C6C-6C9C-401A-83E4-71605D8F1DA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5" name="Text Placeholder 37">
            <a:extLst>
              <a:ext uri="{FF2B5EF4-FFF2-40B4-BE49-F238E27FC236}">
                <a16:creationId xmlns:a16="http://schemas.microsoft.com/office/drawing/2014/main" xmlns="" id="{F282B95D-CCCA-4C76-B22E-85D1DBF50E4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8" name="Text Placeholder 37">
            <a:extLst>
              <a:ext uri="{FF2B5EF4-FFF2-40B4-BE49-F238E27FC236}">
                <a16:creationId xmlns:a16="http://schemas.microsoft.com/office/drawing/2014/main" xmlns="" id="{E0D00770-F5AB-499D-A539-D7D95615354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44016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82E01E2-A085-4B68-8AD1-4091E073251F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82" name="Picture Placeholder 11">
            <a:extLst>
              <a:ext uri="{FF2B5EF4-FFF2-40B4-BE49-F238E27FC236}">
                <a16:creationId xmlns:a16="http://schemas.microsoft.com/office/drawing/2014/main" xmlns="" id="{DFBAFC64-F737-47E4-B822-81F3FD2E79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9D03C163-6C18-4190-A896-43C1B83307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xmlns="" id="{32375448-221C-4949-B491-555C8BAED5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8" name="Picture Placeholder 11">
            <a:extLst>
              <a:ext uri="{FF2B5EF4-FFF2-40B4-BE49-F238E27FC236}">
                <a16:creationId xmlns:a16="http://schemas.microsoft.com/office/drawing/2014/main" xmlns="" id="{58200B59-33F4-4668-8D9A-BB1A72CD50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0BCDB20F-7B53-4536-AEA0-7AC9F6B452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76D227D6-4CBD-44E6-87E7-815725778917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FAFEE436-185E-4241-9364-7693D6EC023D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72923004-DE85-45BC-9CBB-D424638AD9B4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2609E7F6-DC6C-412E-B157-C762E9EFFD5D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D3C58C32-96D1-41AA-8FDB-77F2DD6E5976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32E01EDD-6415-4057-A96A-3850719DA61B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Picture Placeholder 11">
            <a:extLst>
              <a:ext uri="{FF2B5EF4-FFF2-40B4-BE49-F238E27FC236}">
                <a16:creationId xmlns:a16="http://schemas.microsoft.com/office/drawing/2014/main" xmlns="" id="{959FB44A-B736-4DF4-B12F-39B3410B1AD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2" name="Picture Placeholder 11">
            <a:extLst>
              <a:ext uri="{FF2B5EF4-FFF2-40B4-BE49-F238E27FC236}">
                <a16:creationId xmlns:a16="http://schemas.microsoft.com/office/drawing/2014/main" xmlns="" id="{288C835A-C0FE-42E6-BE12-29FC17BD5DA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3" name="Picture Placeholder 11">
            <a:extLst>
              <a:ext uri="{FF2B5EF4-FFF2-40B4-BE49-F238E27FC236}">
                <a16:creationId xmlns:a16="http://schemas.microsoft.com/office/drawing/2014/main" xmlns="" id="{D7B43CEE-E78D-432D-81FE-8D054E98B3C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4" name="Picture Placeholder 11">
            <a:extLst>
              <a:ext uri="{FF2B5EF4-FFF2-40B4-BE49-F238E27FC236}">
                <a16:creationId xmlns:a16="http://schemas.microsoft.com/office/drawing/2014/main" xmlns="" id="{A190FE5E-3C93-46A8-B79F-AE1FEFEE719C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5" name="Picture Placeholder 11">
            <a:extLst>
              <a:ext uri="{FF2B5EF4-FFF2-40B4-BE49-F238E27FC236}">
                <a16:creationId xmlns:a16="http://schemas.microsoft.com/office/drawing/2014/main" xmlns="" id="{8234597F-D5C5-4A20-ACD7-1AD3FC136A7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6" name="Picture Placeholder 11">
            <a:extLst>
              <a:ext uri="{FF2B5EF4-FFF2-40B4-BE49-F238E27FC236}">
                <a16:creationId xmlns:a16="http://schemas.microsoft.com/office/drawing/2014/main" xmlns="" id="{E63F78DB-CE7D-4ED6-9E95-B95CBA9C665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840006E8-7946-4F71-B107-02445105A277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xmlns="" id="{0FE681E2-7C42-42A2-B245-EE60433D5318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CA94E9AE-96B2-4928-A958-99F60E3B00A3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199C72E0-1B6E-45C0-A818-7AB15806B79D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DCD55911-A6D3-4DFD-9B72-5C598D1BFB31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23C9930C-7EE1-4EBF-A512-C4BDF51859EE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Picture Placeholder 11">
            <a:extLst>
              <a:ext uri="{FF2B5EF4-FFF2-40B4-BE49-F238E27FC236}">
                <a16:creationId xmlns:a16="http://schemas.microsoft.com/office/drawing/2014/main" xmlns="" id="{5E2C0DCC-9424-4686-B368-CF263D972929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7" name="Text Placeholder 7">
            <a:extLst>
              <a:ext uri="{FF2B5EF4-FFF2-40B4-BE49-F238E27FC236}">
                <a16:creationId xmlns:a16="http://schemas.microsoft.com/office/drawing/2014/main" xmlns="" id="{877C8B82-0003-44AF-98D8-A3963B4EAE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8ADEB92E-112D-4C7E-8AB8-254E9C3830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9D009A1D-A75A-4877-9382-066423BBE9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6B75103-04EA-43CC-A196-C64EFA458D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3F910793-1418-43BF-B767-AEC08ADA55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xmlns="" id="{ADA5C168-AF42-44C6-9A06-3E2AE28A2D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xmlns="" id="{F7353C92-4026-4175-9962-EB5EB1FB73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BEA44DC-DCA3-4D75-AE39-59F4558F92B3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F2ACAB1C-9016-42BC-9566-F8A7C20AC58F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94DDEA10-F882-4FDF-BA2D-5A81E4B3DF7F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EE719E64-E0D7-47EE-B1E4-C151ACFD3345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D9A47357-2B81-4957-A689-A21FA06CC6BE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3A87B55F-F50F-4247-B915-EA5C474E4865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37">
            <a:extLst>
              <a:ext uri="{FF2B5EF4-FFF2-40B4-BE49-F238E27FC236}">
                <a16:creationId xmlns:a16="http://schemas.microsoft.com/office/drawing/2014/main" xmlns="" id="{08909AC8-03C6-48F6-BC83-C308C296EAE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4" name="Text Placeholder 37">
            <a:extLst>
              <a:ext uri="{FF2B5EF4-FFF2-40B4-BE49-F238E27FC236}">
                <a16:creationId xmlns:a16="http://schemas.microsoft.com/office/drawing/2014/main" xmlns="" id="{B89FB58E-DA58-4950-8E60-55C41AE5D78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5" name="Text Placeholder 37">
            <a:extLst>
              <a:ext uri="{FF2B5EF4-FFF2-40B4-BE49-F238E27FC236}">
                <a16:creationId xmlns:a16="http://schemas.microsoft.com/office/drawing/2014/main" xmlns="" id="{067E2529-CF11-4ECD-B143-B1C1077DCA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6" name="Text Placeholder 37">
            <a:extLst>
              <a:ext uri="{FF2B5EF4-FFF2-40B4-BE49-F238E27FC236}">
                <a16:creationId xmlns:a16="http://schemas.microsoft.com/office/drawing/2014/main" xmlns="" id="{98C14311-9FFB-4CCC-8ED5-5D72B4C6E4A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7" name="Text Placeholder 37">
            <a:extLst>
              <a:ext uri="{FF2B5EF4-FFF2-40B4-BE49-F238E27FC236}">
                <a16:creationId xmlns:a16="http://schemas.microsoft.com/office/drawing/2014/main" xmlns="" id="{272B9C5D-CA31-4199-848A-D41D7604C4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xmlns="" id="{F6295DEA-6AD6-48EA-B5EA-0E6A4BC232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1" name="Text Placeholder 37">
            <a:extLst>
              <a:ext uri="{FF2B5EF4-FFF2-40B4-BE49-F238E27FC236}">
                <a16:creationId xmlns:a16="http://schemas.microsoft.com/office/drawing/2014/main" xmlns="" id="{98F16804-B9D7-4876-9C2B-59F862A4A5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2" name="Text Placeholder 37">
            <a:extLst>
              <a:ext uri="{FF2B5EF4-FFF2-40B4-BE49-F238E27FC236}">
                <a16:creationId xmlns:a16="http://schemas.microsoft.com/office/drawing/2014/main" xmlns="" id="{569E7EB5-00A1-4954-A9CC-0DBAC358B57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4" name="Text Placeholder 37">
            <a:extLst>
              <a:ext uri="{FF2B5EF4-FFF2-40B4-BE49-F238E27FC236}">
                <a16:creationId xmlns:a16="http://schemas.microsoft.com/office/drawing/2014/main" xmlns="" id="{AB070A0F-2062-4349-97A9-9CE4D2D4A44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5" name="Text Placeholder 37">
            <a:extLst>
              <a:ext uri="{FF2B5EF4-FFF2-40B4-BE49-F238E27FC236}">
                <a16:creationId xmlns:a16="http://schemas.microsoft.com/office/drawing/2014/main" xmlns="" id="{C878A38E-6922-4670-BF39-7BD2791CF3D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6" name="Text Placeholder 37">
            <a:extLst>
              <a:ext uri="{FF2B5EF4-FFF2-40B4-BE49-F238E27FC236}">
                <a16:creationId xmlns:a16="http://schemas.microsoft.com/office/drawing/2014/main" xmlns="" id="{B4330DC7-9375-4952-8781-4175C9399AB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9" name="Text Placeholder 37">
            <a:extLst>
              <a:ext uri="{FF2B5EF4-FFF2-40B4-BE49-F238E27FC236}">
                <a16:creationId xmlns:a16="http://schemas.microsoft.com/office/drawing/2014/main" xmlns="" id="{ED76CE60-688D-4593-909B-4FB3925A648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26730EDF-4382-4AFF-9018-1C73EA475798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9C6EBEBD-76C1-48E6-BD86-F4EEC9FBA0E1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C5A46EE1-6E3D-4996-B5E1-0B386E4458F3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528954AC-CD42-4535-BEB3-2EB57CF7F81B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85C5E7C5-C567-4F45-AF84-B35194F64C4A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2CAACFDB-6440-4086-B124-F99212A3207A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37">
            <a:extLst>
              <a:ext uri="{FF2B5EF4-FFF2-40B4-BE49-F238E27FC236}">
                <a16:creationId xmlns:a16="http://schemas.microsoft.com/office/drawing/2014/main" xmlns="" id="{4D1659CC-7D41-40A1-8AC3-7DBFDB9CB6A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9" name="Text Placeholder 37">
            <a:extLst>
              <a:ext uri="{FF2B5EF4-FFF2-40B4-BE49-F238E27FC236}">
                <a16:creationId xmlns:a16="http://schemas.microsoft.com/office/drawing/2014/main" xmlns="" id="{C8A7AC33-BD3A-465C-86E0-F9D1816E8C9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0" name="Text Placeholder 37">
            <a:extLst>
              <a:ext uri="{FF2B5EF4-FFF2-40B4-BE49-F238E27FC236}">
                <a16:creationId xmlns:a16="http://schemas.microsoft.com/office/drawing/2014/main" xmlns="" id="{64FD24D5-B598-467F-92B5-7EBCD43FB94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EB94FBED-A966-43A9-8F1D-94AF82ED380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3" name="Text Placeholder 37">
            <a:extLst>
              <a:ext uri="{FF2B5EF4-FFF2-40B4-BE49-F238E27FC236}">
                <a16:creationId xmlns:a16="http://schemas.microsoft.com/office/drawing/2014/main" xmlns="" id="{BC9B41E3-96F2-46B8-96FD-6E1E0C538FF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4" name="Text Placeholder 37">
            <a:extLst>
              <a:ext uri="{FF2B5EF4-FFF2-40B4-BE49-F238E27FC236}">
                <a16:creationId xmlns:a16="http://schemas.microsoft.com/office/drawing/2014/main" xmlns="" id="{C8DBC8EB-31E4-4D98-878D-BA5076571EF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8719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18E26E0-FA31-4B63-9EAD-0B58A88ADF2E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2" name="Picture Placeholder 11">
            <a:extLst>
              <a:ext uri="{FF2B5EF4-FFF2-40B4-BE49-F238E27FC236}">
                <a16:creationId xmlns:a16="http://schemas.microsoft.com/office/drawing/2014/main" xmlns="" id="{C19C1912-34EC-4F88-8E83-DB2B1B4500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E4A17E4E-6B24-4EC7-90BA-B283E88FA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xmlns="" id="{F833CD34-18D2-4483-98DD-BC82FC5F90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1" name="Picture Placeholder 11">
            <a:extLst>
              <a:ext uri="{FF2B5EF4-FFF2-40B4-BE49-F238E27FC236}">
                <a16:creationId xmlns:a16="http://schemas.microsoft.com/office/drawing/2014/main" xmlns="" id="{05EAD66A-4F23-4D95-9997-445D23F58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2" name="Picture Placeholder 11">
            <a:extLst>
              <a:ext uri="{FF2B5EF4-FFF2-40B4-BE49-F238E27FC236}">
                <a16:creationId xmlns:a16="http://schemas.microsoft.com/office/drawing/2014/main" xmlns="" id="{429D1415-29BA-45C9-A28C-79C3E3AEC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252C3DE6-BC22-4108-A5B0-B57952D2AE80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11DB9515-E4AB-4BE2-A699-54EB4E4254A0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ADADBD9C-CC2C-40D7-87EB-666BDBA6338E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F9F3BBED-8451-45B6-A44B-156610AF653B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093EF670-8BE7-401E-B939-15095B97C4A9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2C5AE889-DC95-4BC9-BDB0-5EE9A89E9F94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Picture Placeholder 11">
            <a:extLst>
              <a:ext uri="{FF2B5EF4-FFF2-40B4-BE49-F238E27FC236}">
                <a16:creationId xmlns:a16="http://schemas.microsoft.com/office/drawing/2014/main" xmlns="" id="{FDFC3A4D-6C70-4710-83AF-FCBF6DCC2B4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4" name="Picture Placeholder 11">
            <a:extLst>
              <a:ext uri="{FF2B5EF4-FFF2-40B4-BE49-F238E27FC236}">
                <a16:creationId xmlns:a16="http://schemas.microsoft.com/office/drawing/2014/main" xmlns="" id="{7E106A71-FCA7-44C0-B370-1B2FDE23670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5" name="Picture Placeholder 11">
            <a:extLst>
              <a:ext uri="{FF2B5EF4-FFF2-40B4-BE49-F238E27FC236}">
                <a16:creationId xmlns:a16="http://schemas.microsoft.com/office/drawing/2014/main" xmlns="" id="{98564DE0-F16E-408B-81D0-0C281B47D82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6" name="Picture Placeholder 11">
            <a:extLst>
              <a:ext uri="{FF2B5EF4-FFF2-40B4-BE49-F238E27FC236}">
                <a16:creationId xmlns:a16="http://schemas.microsoft.com/office/drawing/2014/main" xmlns="" id="{BE6A0AB5-BB73-41F9-A0A8-F594261CC5A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7" name="Picture Placeholder 11">
            <a:extLst>
              <a:ext uri="{FF2B5EF4-FFF2-40B4-BE49-F238E27FC236}">
                <a16:creationId xmlns:a16="http://schemas.microsoft.com/office/drawing/2014/main" xmlns="" id="{E4DFCED8-9B7A-4C01-8C5A-90C9224AF7AD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xmlns="" id="{C0541461-01C7-4D17-BF7D-21903BC037AE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xmlns="" id="{DABA0C16-4125-40E6-B949-3FAE7C6D7DF7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xmlns="" id="{3F4C3E58-CE2A-461D-9AD4-C9CA151AF9C6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xmlns="" id="{6A6B8D09-90C6-4E8A-BCE4-F40EB2B604DE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B9BA3D7F-7C01-4F2E-849C-275EE743D510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Picture Placeholder 11">
            <a:extLst>
              <a:ext uri="{FF2B5EF4-FFF2-40B4-BE49-F238E27FC236}">
                <a16:creationId xmlns:a16="http://schemas.microsoft.com/office/drawing/2014/main" xmlns="" id="{488A9272-7807-4191-804B-5993B42E43FA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00DBDC-0D46-42F0-A457-3A77C86148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60F5E616-543A-46BC-89CB-25BB85BC51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68" name="Text Placeholder 37">
            <a:extLst>
              <a:ext uri="{FF2B5EF4-FFF2-40B4-BE49-F238E27FC236}">
                <a16:creationId xmlns:a16="http://schemas.microsoft.com/office/drawing/2014/main" xmlns="" id="{7625080C-B37A-4DC4-8E5B-AF58EF0621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xmlns="" id="{529DE766-27D3-4E8E-B97C-52421371AC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5462B5B7-C569-400A-B79B-2DE37B2AE7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CF08ED89-3AE5-40C8-99C3-AB7BE9DA19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D5E2E017-29BD-4A2E-BBA6-BC6A814E8086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F3AC2681-C556-43A7-9FEA-D6F0E6941916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C02F3A90-08FF-4112-8D60-10E19D59496C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88F63D21-3099-4598-BAAA-8680B7266B92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F8632F65-FC23-45AC-896A-EE7102CE65E8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B5194F34-9E48-4204-99BD-0048EDF6A1B7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37">
            <a:extLst>
              <a:ext uri="{FF2B5EF4-FFF2-40B4-BE49-F238E27FC236}">
                <a16:creationId xmlns:a16="http://schemas.microsoft.com/office/drawing/2014/main" xmlns="" id="{AFD6548B-4573-4926-BEB7-F62D51446FD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0" name="Text Placeholder 37">
            <a:extLst>
              <a:ext uri="{FF2B5EF4-FFF2-40B4-BE49-F238E27FC236}">
                <a16:creationId xmlns:a16="http://schemas.microsoft.com/office/drawing/2014/main" xmlns="" id="{EF3AC547-CC0F-4A55-89DD-7DF2D4C2D1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1" name="Text Placeholder 37">
            <a:extLst>
              <a:ext uri="{FF2B5EF4-FFF2-40B4-BE49-F238E27FC236}">
                <a16:creationId xmlns:a16="http://schemas.microsoft.com/office/drawing/2014/main" xmlns="" id="{9922A329-46CF-494F-94DB-4955A9C0EB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4" name="Text Placeholder 37">
            <a:extLst>
              <a:ext uri="{FF2B5EF4-FFF2-40B4-BE49-F238E27FC236}">
                <a16:creationId xmlns:a16="http://schemas.microsoft.com/office/drawing/2014/main" xmlns="" id="{9FA3D136-F032-4ED4-884C-8CA540CBC1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5" name="Text Placeholder 37">
            <a:extLst>
              <a:ext uri="{FF2B5EF4-FFF2-40B4-BE49-F238E27FC236}">
                <a16:creationId xmlns:a16="http://schemas.microsoft.com/office/drawing/2014/main" xmlns="" id="{8875F504-5F6B-42ED-BFB1-297BAE7E81C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6" name="Text Placeholder 37">
            <a:extLst>
              <a:ext uri="{FF2B5EF4-FFF2-40B4-BE49-F238E27FC236}">
                <a16:creationId xmlns:a16="http://schemas.microsoft.com/office/drawing/2014/main" xmlns="" id="{94DAACC4-2C56-4159-BE7C-1A4FF3CC8D2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9" name="Text Placeholder 37">
            <a:extLst>
              <a:ext uri="{FF2B5EF4-FFF2-40B4-BE49-F238E27FC236}">
                <a16:creationId xmlns:a16="http://schemas.microsoft.com/office/drawing/2014/main" xmlns="" id="{EA4F3117-231F-4908-BCF1-0FEF141D138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xmlns="" id="{B3A41E96-5368-4128-BD15-82F89E3C410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4" name="Text Placeholder 37">
            <a:extLst>
              <a:ext uri="{FF2B5EF4-FFF2-40B4-BE49-F238E27FC236}">
                <a16:creationId xmlns:a16="http://schemas.microsoft.com/office/drawing/2014/main" xmlns="" id="{5A0D433C-CC43-48E4-931F-118FD31A3A2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5" name="Text Placeholder 37">
            <a:extLst>
              <a:ext uri="{FF2B5EF4-FFF2-40B4-BE49-F238E27FC236}">
                <a16:creationId xmlns:a16="http://schemas.microsoft.com/office/drawing/2014/main" xmlns="" id="{357EAAC7-8E26-483E-AA73-A05EC1F025E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06" name="Text Placeholder 37">
            <a:extLst>
              <a:ext uri="{FF2B5EF4-FFF2-40B4-BE49-F238E27FC236}">
                <a16:creationId xmlns:a16="http://schemas.microsoft.com/office/drawing/2014/main" xmlns="" id="{0F440A24-4EDA-4936-9E6A-F0189D2477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C88B8E4B-E138-4A9E-9955-40E834D321C0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78D12B4B-0887-4DA8-9451-E2C0CC768719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AEAE427E-5612-4354-AB43-232D3C26C410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FAD7615A-4666-47C1-B6EF-F0A94E291503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24ADD752-93E8-447E-BCF6-1EE6AE3A9D49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 Placeholder 37">
            <a:extLst>
              <a:ext uri="{FF2B5EF4-FFF2-40B4-BE49-F238E27FC236}">
                <a16:creationId xmlns:a16="http://schemas.microsoft.com/office/drawing/2014/main" xmlns="" id="{4C48CE8B-7A00-41AF-99DC-61C2DC66161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7F8ECDFA-93DE-432D-B660-8DAA72E92842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182F3610-BE3D-4665-8D6B-41170DCF5F2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0" name="Text Placeholder 37">
            <a:extLst>
              <a:ext uri="{FF2B5EF4-FFF2-40B4-BE49-F238E27FC236}">
                <a16:creationId xmlns:a16="http://schemas.microsoft.com/office/drawing/2014/main" xmlns="" id="{FB57B003-A0C3-463C-9719-49AB02F52E9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4" name="Text Placeholder 37">
            <a:extLst>
              <a:ext uri="{FF2B5EF4-FFF2-40B4-BE49-F238E27FC236}">
                <a16:creationId xmlns:a16="http://schemas.microsoft.com/office/drawing/2014/main" xmlns="" id="{0C03E1C6-0E71-448B-828E-1C83F04B90E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8" name="Text Placeholder 7">
            <a:extLst>
              <a:ext uri="{FF2B5EF4-FFF2-40B4-BE49-F238E27FC236}">
                <a16:creationId xmlns:a16="http://schemas.microsoft.com/office/drawing/2014/main" xmlns="" id="{F4697652-4973-46F1-82EB-EA9852A0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2818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9" name="Picture Placeholder 11">
            <a:extLst>
              <a:ext uri="{FF2B5EF4-FFF2-40B4-BE49-F238E27FC236}">
                <a16:creationId xmlns:a16="http://schemas.microsoft.com/office/drawing/2014/main" xmlns="" id="{EDFDEEB9-5CEB-49BE-9770-6AD6648ABC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xmlns="" id="{4D5FFCB5-10A7-4E7B-A61A-63EFE3AADF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1" name="Picture Placeholder 11">
            <a:extLst>
              <a:ext uri="{FF2B5EF4-FFF2-40B4-BE49-F238E27FC236}">
                <a16:creationId xmlns:a16="http://schemas.microsoft.com/office/drawing/2014/main" xmlns="" id="{919B5590-0432-44D3-86C9-B727BDBED2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2" name="Picture Placeholder 11">
            <a:extLst>
              <a:ext uri="{FF2B5EF4-FFF2-40B4-BE49-F238E27FC236}">
                <a16:creationId xmlns:a16="http://schemas.microsoft.com/office/drawing/2014/main" xmlns="" id="{B48ABA3B-FA1F-4D5F-942D-6EC3392C0D3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301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8C55D984-30C2-4007-B95B-32BEC468A49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527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6839D9AC-1CE9-42C0-B75B-B246991F7374}"/>
              </a:ext>
            </a:extLst>
          </p:cNvPr>
          <p:cNvCxnSpPr/>
          <p:nvPr userDrawn="1"/>
        </p:nvCxnSpPr>
        <p:spPr>
          <a:xfrm>
            <a:off x="951301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459ED5CF-C09B-4AA7-93F1-04B27E628384}"/>
              </a:ext>
            </a:extLst>
          </p:cNvPr>
          <p:cNvCxnSpPr/>
          <p:nvPr userDrawn="1"/>
        </p:nvCxnSpPr>
        <p:spPr>
          <a:xfrm>
            <a:off x="1061527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5F9F8B8-576E-42DF-989C-997D288976E3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EF962FEA-AA39-4DDB-A575-BB67CC83D172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F9A3A0C6-B975-4B87-9C69-D33C92D42AD0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37">
            <a:extLst>
              <a:ext uri="{FF2B5EF4-FFF2-40B4-BE49-F238E27FC236}">
                <a16:creationId xmlns:a16="http://schemas.microsoft.com/office/drawing/2014/main" xmlns="" id="{55D303B2-656A-4418-A017-E87BEE69D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5" name="Text Placeholder 37">
            <a:extLst>
              <a:ext uri="{FF2B5EF4-FFF2-40B4-BE49-F238E27FC236}">
                <a16:creationId xmlns:a16="http://schemas.microsoft.com/office/drawing/2014/main" xmlns="" id="{6BFB6E88-A07D-440E-B95D-12835D046D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6" name="Text Placeholder 37">
            <a:extLst>
              <a:ext uri="{FF2B5EF4-FFF2-40B4-BE49-F238E27FC236}">
                <a16:creationId xmlns:a16="http://schemas.microsoft.com/office/drawing/2014/main" xmlns="" id="{8BECA56D-0EBD-469B-8D2A-16F6403217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7" name="Text Placeholder 37">
            <a:extLst>
              <a:ext uri="{FF2B5EF4-FFF2-40B4-BE49-F238E27FC236}">
                <a16:creationId xmlns:a16="http://schemas.microsoft.com/office/drawing/2014/main" xmlns="" id="{94B554E8-58D4-4928-91CA-770E2AF819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xmlns="" id="{88A3AAD6-457F-4364-99BB-60115B55DB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9" name="Text Placeholder 37">
            <a:extLst>
              <a:ext uri="{FF2B5EF4-FFF2-40B4-BE49-F238E27FC236}">
                <a16:creationId xmlns:a16="http://schemas.microsoft.com/office/drawing/2014/main" xmlns="" id="{A309C0A0-CF51-4E59-BAF6-E948C1F72E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xmlns="" id="{0FFBC7CD-BEE6-43F7-A264-D0DEAEA7E6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1" name="Text Placeholder 37">
            <a:extLst>
              <a:ext uri="{FF2B5EF4-FFF2-40B4-BE49-F238E27FC236}">
                <a16:creationId xmlns:a16="http://schemas.microsoft.com/office/drawing/2014/main" xmlns="" id="{FECB1353-1D54-4FE9-B7B6-5DB7305829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2" name="Text Placeholder 37">
            <a:extLst>
              <a:ext uri="{FF2B5EF4-FFF2-40B4-BE49-F238E27FC236}">
                <a16:creationId xmlns:a16="http://schemas.microsoft.com/office/drawing/2014/main" xmlns="" id="{F2A79749-DA9C-44C8-941E-7D2D1C99A5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301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3" name="Text Placeholder 37">
            <a:extLst>
              <a:ext uri="{FF2B5EF4-FFF2-40B4-BE49-F238E27FC236}">
                <a16:creationId xmlns:a16="http://schemas.microsoft.com/office/drawing/2014/main" xmlns="" id="{A457E4D6-4D72-4747-B072-CCD3B5AC67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1527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32FC70-AEAC-4A02-8800-0ED73EC267F3}"/>
              </a:ext>
            </a:extLst>
          </p:cNvPr>
          <p:cNvGrpSpPr/>
          <p:nvPr userDrawn="1"/>
        </p:nvGrpSpPr>
        <p:grpSpPr>
          <a:xfrm>
            <a:off x="694950" y="3756502"/>
            <a:ext cx="10928320" cy="0"/>
            <a:chOff x="694950" y="3680902"/>
            <a:chExt cx="10928320" cy="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7EC49934-DBFD-4EDF-9CC9-6D29765F3681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77191272-2F42-4B7B-9172-FF232C6FBFD4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6E99EBC5-3FF1-43F7-9234-6637C7BB39E7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84F5FBC9-09DF-46AA-AE33-ED27BF168148}"/>
                </a:ext>
              </a:extLst>
            </p:cNvPr>
            <p:cNvCxnSpPr/>
            <p:nvPr userDrawn="1"/>
          </p:nvCxnSpPr>
          <p:spPr>
            <a:xfrm>
              <a:off x="951301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B496B141-E175-4675-9ACE-425299E3DA95}"/>
                </a:ext>
              </a:extLst>
            </p:cNvPr>
            <p:cNvCxnSpPr/>
            <p:nvPr userDrawn="1"/>
          </p:nvCxnSpPr>
          <p:spPr>
            <a:xfrm>
              <a:off x="1061527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06553714-0B4F-4FD9-B716-56391A827A91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9840CCCF-01E5-4B8D-AA7D-7A61BD7EC50F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13CDB1C4-6C73-4915-88AA-C2C3AC2EA35B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ADB9BC5B-268C-489E-B2B0-B5CE167805EC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C441491E-C073-4B1B-A322-3349BF3DE9FD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67337487-8C48-43C8-BABD-5187493643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xmlns="" id="{670E0B42-DEF9-49FE-BD4B-704B742F77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6" name="Text Placeholder 37">
            <a:extLst>
              <a:ext uri="{FF2B5EF4-FFF2-40B4-BE49-F238E27FC236}">
                <a16:creationId xmlns:a16="http://schemas.microsoft.com/office/drawing/2014/main" xmlns="" id="{95B3B673-391B-4595-A531-C2AEA8C8071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7" name="Text Placeholder 37">
            <a:extLst>
              <a:ext uri="{FF2B5EF4-FFF2-40B4-BE49-F238E27FC236}">
                <a16:creationId xmlns:a16="http://schemas.microsoft.com/office/drawing/2014/main" xmlns="" id="{807AAFF7-BC0D-46EE-B6D7-493A3A8D9C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8" name="Text Placeholder 37">
            <a:extLst>
              <a:ext uri="{FF2B5EF4-FFF2-40B4-BE49-F238E27FC236}">
                <a16:creationId xmlns:a16="http://schemas.microsoft.com/office/drawing/2014/main" xmlns="" id="{438C51F0-85FE-4EC9-BC5D-01BC49FD99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9" name="Text Placeholder 37">
            <a:extLst>
              <a:ext uri="{FF2B5EF4-FFF2-40B4-BE49-F238E27FC236}">
                <a16:creationId xmlns:a16="http://schemas.microsoft.com/office/drawing/2014/main" xmlns="" id="{9C228570-C092-43FB-863D-041AE0BFAD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0" name="Text Placeholder 37">
            <a:extLst>
              <a:ext uri="{FF2B5EF4-FFF2-40B4-BE49-F238E27FC236}">
                <a16:creationId xmlns:a16="http://schemas.microsoft.com/office/drawing/2014/main" xmlns="" id="{64893C33-EC0F-41DD-9F3E-7A68A375E99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1" name="Text Placeholder 37">
            <a:extLst>
              <a:ext uri="{FF2B5EF4-FFF2-40B4-BE49-F238E27FC236}">
                <a16:creationId xmlns:a16="http://schemas.microsoft.com/office/drawing/2014/main" xmlns="" id="{D8426129-3C42-4A81-B2B7-6E1A591861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2" name="Text Placeholder 37">
            <a:extLst>
              <a:ext uri="{FF2B5EF4-FFF2-40B4-BE49-F238E27FC236}">
                <a16:creationId xmlns:a16="http://schemas.microsoft.com/office/drawing/2014/main" xmlns="" id="{2C9697DD-E015-49A9-8D5B-D8B6C6C150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1301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F0C64FED-FD48-42AC-AA13-DB1A1E026F2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1527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9947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9" name="Picture Placeholder 11">
            <a:extLst>
              <a:ext uri="{FF2B5EF4-FFF2-40B4-BE49-F238E27FC236}">
                <a16:creationId xmlns:a16="http://schemas.microsoft.com/office/drawing/2014/main" xmlns="" id="{EDFDEEB9-5CEB-49BE-9770-6AD6648ABC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xmlns="" id="{4D5FFCB5-10A7-4E7B-A61A-63EFE3AADF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1" name="Picture Placeholder 11">
            <a:extLst>
              <a:ext uri="{FF2B5EF4-FFF2-40B4-BE49-F238E27FC236}">
                <a16:creationId xmlns:a16="http://schemas.microsoft.com/office/drawing/2014/main" xmlns="" id="{919B5590-0432-44D3-86C9-B727BDBED2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2" name="Picture Placeholder 11">
            <a:extLst>
              <a:ext uri="{FF2B5EF4-FFF2-40B4-BE49-F238E27FC236}">
                <a16:creationId xmlns:a16="http://schemas.microsoft.com/office/drawing/2014/main" xmlns="" id="{B48ABA3B-FA1F-4D5F-942D-6EC3392C0D3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301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6839D9AC-1CE9-42C0-B75B-B246991F7374}"/>
              </a:ext>
            </a:extLst>
          </p:cNvPr>
          <p:cNvCxnSpPr/>
          <p:nvPr userDrawn="1"/>
        </p:nvCxnSpPr>
        <p:spPr>
          <a:xfrm>
            <a:off x="951301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5F9F8B8-576E-42DF-989C-997D288976E3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EF962FEA-AA39-4DDB-A575-BB67CC83D172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F9A3A0C6-B975-4B87-9C69-D33C92D42AD0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D9C9D3B1-724B-4ACC-9699-54C48D3F41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99A38F49-3882-4793-8978-776D999087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7" name="Text Placeholder 37">
            <a:extLst>
              <a:ext uri="{FF2B5EF4-FFF2-40B4-BE49-F238E27FC236}">
                <a16:creationId xmlns:a16="http://schemas.microsoft.com/office/drawing/2014/main" xmlns="" id="{3D8848C8-0FA7-49D7-BEE0-3D17F6A7254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8" name="Text Placeholder 37">
            <a:extLst>
              <a:ext uri="{FF2B5EF4-FFF2-40B4-BE49-F238E27FC236}">
                <a16:creationId xmlns:a16="http://schemas.microsoft.com/office/drawing/2014/main" xmlns="" id="{857405E1-9732-4903-BC43-833B4C6ADD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9" name="Text Placeholder 37">
            <a:extLst>
              <a:ext uri="{FF2B5EF4-FFF2-40B4-BE49-F238E27FC236}">
                <a16:creationId xmlns:a16="http://schemas.microsoft.com/office/drawing/2014/main" xmlns="" id="{D69D11C9-5EE2-4DC2-A325-B32278BCB9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0" name="Text Placeholder 37">
            <a:extLst>
              <a:ext uri="{FF2B5EF4-FFF2-40B4-BE49-F238E27FC236}">
                <a16:creationId xmlns:a16="http://schemas.microsoft.com/office/drawing/2014/main" xmlns="" id="{50348B32-2EAA-4067-AA4F-3C572246DF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1" name="Text Placeholder 37">
            <a:extLst>
              <a:ext uri="{FF2B5EF4-FFF2-40B4-BE49-F238E27FC236}">
                <a16:creationId xmlns:a16="http://schemas.microsoft.com/office/drawing/2014/main" xmlns="" id="{A44AA03D-D1F1-46BD-9A25-79DDEAA917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2" name="Text Placeholder 37">
            <a:extLst>
              <a:ext uri="{FF2B5EF4-FFF2-40B4-BE49-F238E27FC236}">
                <a16:creationId xmlns:a16="http://schemas.microsoft.com/office/drawing/2014/main" xmlns="" id="{B273FA5C-9F1D-4AAD-87E3-FC9D9A3FBC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3" name="Text Placeholder 37">
            <a:extLst>
              <a:ext uri="{FF2B5EF4-FFF2-40B4-BE49-F238E27FC236}">
                <a16:creationId xmlns:a16="http://schemas.microsoft.com/office/drawing/2014/main" xmlns="" id="{6532B954-DAB7-4E78-9CC1-9B77DEA28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301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BC826289-CF8E-4C7D-9CC4-EDC7F49658A9}"/>
              </a:ext>
            </a:extLst>
          </p:cNvPr>
          <p:cNvGrpSpPr/>
          <p:nvPr userDrawn="1"/>
        </p:nvGrpSpPr>
        <p:grpSpPr>
          <a:xfrm>
            <a:off x="694950" y="3756502"/>
            <a:ext cx="9826064" cy="0"/>
            <a:chOff x="694950" y="3680902"/>
            <a:chExt cx="9826064" cy="0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6D66CA94-09F1-4895-8C0A-54A3B1B6A3FF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DC2A5ACA-CE04-4604-8925-A0A0F9C71FCE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BF42FEEB-49A8-43D8-9C8A-323AAC6386E2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B18E782B-3572-49ED-8D83-782C99CEF993}"/>
                </a:ext>
              </a:extLst>
            </p:cNvPr>
            <p:cNvCxnSpPr/>
            <p:nvPr userDrawn="1"/>
          </p:nvCxnSpPr>
          <p:spPr>
            <a:xfrm>
              <a:off x="951301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A9301A4C-80BF-46BA-8C9E-136588B26128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7F3EFE41-4636-47F3-9B37-C25207E90A06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xmlns="" id="{4E3CD449-693B-4840-8785-4DECD148D64D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752361FC-C670-47A1-8821-43D7E31791EC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577912C9-2590-4584-AB6C-6AA0A4370013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 Placeholder 37">
            <a:extLst>
              <a:ext uri="{FF2B5EF4-FFF2-40B4-BE49-F238E27FC236}">
                <a16:creationId xmlns:a16="http://schemas.microsoft.com/office/drawing/2014/main" xmlns="" id="{4AFE619A-94AF-4B74-A0AE-FB4A02EC307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7" name="Text Placeholder 37">
            <a:extLst>
              <a:ext uri="{FF2B5EF4-FFF2-40B4-BE49-F238E27FC236}">
                <a16:creationId xmlns:a16="http://schemas.microsoft.com/office/drawing/2014/main" xmlns="" id="{3C773FA0-454D-4A3F-9AC4-1B150CB706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8" name="Text Placeholder 37">
            <a:extLst>
              <a:ext uri="{FF2B5EF4-FFF2-40B4-BE49-F238E27FC236}">
                <a16:creationId xmlns:a16="http://schemas.microsoft.com/office/drawing/2014/main" xmlns="" id="{FCAC0F16-2203-40EE-ADCB-B5D8DAFBE1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9" name="Text Placeholder 37">
            <a:extLst>
              <a:ext uri="{FF2B5EF4-FFF2-40B4-BE49-F238E27FC236}">
                <a16:creationId xmlns:a16="http://schemas.microsoft.com/office/drawing/2014/main" xmlns="" id="{984728E9-0199-428C-AC12-F23CD8846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0" name="Text Placeholder 37">
            <a:extLst>
              <a:ext uri="{FF2B5EF4-FFF2-40B4-BE49-F238E27FC236}">
                <a16:creationId xmlns:a16="http://schemas.microsoft.com/office/drawing/2014/main" xmlns="" id="{670ECE70-F4D1-4D1D-BF41-411D4E8E59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1" name="Text Placeholder 37">
            <a:extLst>
              <a:ext uri="{FF2B5EF4-FFF2-40B4-BE49-F238E27FC236}">
                <a16:creationId xmlns:a16="http://schemas.microsoft.com/office/drawing/2014/main" xmlns="" id="{31E97D91-4755-4C8D-96C2-66161A5DC9F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2" name="Text Placeholder 37">
            <a:extLst>
              <a:ext uri="{FF2B5EF4-FFF2-40B4-BE49-F238E27FC236}">
                <a16:creationId xmlns:a16="http://schemas.microsoft.com/office/drawing/2014/main" xmlns="" id="{6AC9D618-A2E8-4325-8A31-78D2782A2F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3" name="Text Placeholder 37">
            <a:extLst>
              <a:ext uri="{FF2B5EF4-FFF2-40B4-BE49-F238E27FC236}">
                <a16:creationId xmlns:a16="http://schemas.microsoft.com/office/drawing/2014/main" xmlns="" id="{7608899B-C2A9-411D-A511-529A6C347D3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4" name="Text Placeholder 37">
            <a:extLst>
              <a:ext uri="{FF2B5EF4-FFF2-40B4-BE49-F238E27FC236}">
                <a16:creationId xmlns:a16="http://schemas.microsoft.com/office/drawing/2014/main" xmlns="" id="{68852D9E-5336-46A6-AC3B-E0C56A17155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1301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3214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B698C62-83D7-4F76-B7DF-E413506F77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47826"/>
            <a:ext cx="12192000" cy="5210174"/>
          </a:xfrm>
          <a:ln>
            <a:noFill/>
          </a:ln>
        </p:spPr>
        <p:txBody>
          <a:bodyPr lIns="180000" tIns="18000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0BBDC1-9336-42E6-AAF6-C2ABD0701F44}"/>
              </a:ext>
            </a:extLst>
          </p:cNvPr>
          <p:cNvSpPr/>
          <p:nvPr userDrawn="1"/>
        </p:nvSpPr>
        <p:spPr bwMode="black">
          <a:xfrm>
            <a:off x="0" y="0"/>
            <a:ext cx="12192000" cy="1640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15CA120B-580A-416E-8F43-B1A76C445FB4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432000" y="329498"/>
            <a:ext cx="9624440" cy="484748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4900820-8926-4E6C-B202-19AB2A0AD09E}"/>
              </a:ext>
            </a:extLst>
          </p:cNvPr>
          <p:cNvCxnSpPr/>
          <p:nvPr userDrawn="1"/>
        </p:nvCxnSpPr>
        <p:spPr>
          <a:xfrm>
            <a:off x="0" y="1628800"/>
            <a:ext cx="12192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EC36A3-4E5D-45C4-B4AA-C1FB2190C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382760"/>
            <a:ext cx="1633731" cy="49377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FA677C9-C8BB-4630-9AE0-124F862A6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432000" y="952500"/>
            <a:ext cx="3701850" cy="51435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765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9" name="Picture Placeholder 11">
            <a:extLst>
              <a:ext uri="{FF2B5EF4-FFF2-40B4-BE49-F238E27FC236}">
                <a16:creationId xmlns:a16="http://schemas.microsoft.com/office/drawing/2014/main" xmlns="" id="{EDFDEEB9-5CEB-49BE-9770-6AD6648ABC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xmlns="" id="{4D5FFCB5-10A7-4E7B-A61A-63EFE3AADF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1" name="Picture Placeholder 11">
            <a:extLst>
              <a:ext uri="{FF2B5EF4-FFF2-40B4-BE49-F238E27FC236}">
                <a16:creationId xmlns:a16="http://schemas.microsoft.com/office/drawing/2014/main" xmlns="" id="{919B5590-0432-44D3-86C9-B727BDBED2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5F9F8B8-576E-42DF-989C-997D288976E3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EF962FEA-AA39-4DDB-A575-BB67CC83D172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F9A3A0C6-B975-4B87-9C69-D33C92D42AD0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24926A18-6F04-422F-A239-262EFBAB9E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AE6AA29C-5F29-4BD2-A1B1-56598070B9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38623C88-028F-41D3-8236-5F76C7FFC1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2" name="Text Placeholder 37">
            <a:extLst>
              <a:ext uri="{FF2B5EF4-FFF2-40B4-BE49-F238E27FC236}">
                <a16:creationId xmlns:a16="http://schemas.microsoft.com/office/drawing/2014/main" xmlns="" id="{465185D1-60CE-4645-B4AE-717FE5CD8A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3" name="Text Placeholder 37">
            <a:extLst>
              <a:ext uri="{FF2B5EF4-FFF2-40B4-BE49-F238E27FC236}">
                <a16:creationId xmlns:a16="http://schemas.microsoft.com/office/drawing/2014/main" xmlns="" id="{E550E8FB-24F1-4A4F-9E65-FA1B929531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7" name="Text Placeholder 37">
            <a:extLst>
              <a:ext uri="{FF2B5EF4-FFF2-40B4-BE49-F238E27FC236}">
                <a16:creationId xmlns:a16="http://schemas.microsoft.com/office/drawing/2014/main" xmlns="" id="{D1E76F02-0A8C-437D-8E52-1BB4453CDF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8" name="Text Placeholder 37">
            <a:extLst>
              <a:ext uri="{FF2B5EF4-FFF2-40B4-BE49-F238E27FC236}">
                <a16:creationId xmlns:a16="http://schemas.microsoft.com/office/drawing/2014/main" xmlns="" id="{B589ABCC-DFCB-488D-9AEF-A97264BF6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2" name="Text Placeholder 37">
            <a:extLst>
              <a:ext uri="{FF2B5EF4-FFF2-40B4-BE49-F238E27FC236}">
                <a16:creationId xmlns:a16="http://schemas.microsoft.com/office/drawing/2014/main" xmlns="" id="{96DF681B-A121-4BAE-8187-7716394FCD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F5943F46-2B3F-4CB8-8C3B-7227119A45E8}"/>
              </a:ext>
            </a:extLst>
          </p:cNvPr>
          <p:cNvGrpSpPr/>
          <p:nvPr userDrawn="1"/>
        </p:nvGrpSpPr>
        <p:grpSpPr>
          <a:xfrm>
            <a:off x="694950" y="3756502"/>
            <a:ext cx="8723806" cy="0"/>
            <a:chOff x="694950" y="3680902"/>
            <a:chExt cx="8723806" cy="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E71065FB-3A21-43AB-9436-BF4CC0057D75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AA153F0F-ACEB-4E65-91DB-22D8F445259A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xmlns="" id="{465D0F9F-6B28-4CAD-9D6C-984C3A816224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7F652D1F-98E0-42AB-8D23-4050B44937A6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7F674A8A-48A5-407F-B82E-C6FF19E459C3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81AAF6D2-BF22-441A-9608-AB680CBF7589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5B0F488E-4CEB-445B-922B-286FDBADA59E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B677DE62-341C-4B08-8E5C-F7F551784B91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Text Placeholder 37">
            <a:extLst>
              <a:ext uri="{FF2B5EF4-FFF2-40B4-BE49-F238E27FC236}">
                <a16:creationId xmlns:a16="http://schemas.microsoft.com/office/drawing/2014/main" xmlns="" id="{9BCC3BB2-4D73-449E-AB2C-BE942ECCB0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5" name="Text Placeholder 37">
            <a:extLst>
              <a:ext uri="{FF2B5EF4-FFF2-40B4-BE49-F238E27FC236}">
                <a16:creationId xmlns:a16="http://schemas.microsoft.com/office/drawing/2014/main" xmlns="" id="{A8032673-BA80-465C-AA45-55209F72BC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6" name="Text Placeholder 37">
            <a:extLst>
              <a:ext uri="{FF2B5EF4-FFF2-40B4-BE49-F238E27FC236}">
                <a16:creationId xmlns:a16="http://schemas.microsoft.com/office/drawing/2014/main" xmlns="" id="{5D8A15F9-BE1E-43D3-A755-F2E7B4811D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7" name="Text Placeholder 37">
            <a:extLst>
              <a:ext uri="{FF2B5EF4-FFF2-40B4-BE49-F238E27FC236}">
                <a16:creationId xmlns:a16="http://schemas.microsoft.com/office/drawing/2014/main" xmlns="" id="{0517A3B9-F52B-4C79-9F34-F32CD71B14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C835136C-89E8-4BA2-A0D1-30ADBA86D9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4553EB28-E730-4418-92A0-0F058C89056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D4F019D2-91F1-44BE-9EB7-3680E9DCF9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EBE549FB-4A91-4339-A2DE-C989B818CE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26122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9" name="Picture Placeholder 11">
            <a:extLst>
              <a:ext uri="{FF2B5EF4-FFF2-40B4-BE49-F238E27FC236}">
                <a16:creationId xmlns:a16="http://schemas.microsoft.com/office/drawing/2014/main" xmlns="" id="{EDFDEEB9-5CEB-49BE-9770-6AD6648ABC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0" name="Picture Placeholder 11">
            <a:extLst>
              <a:ext uri="{FF2B5EF4-FFF2-40B4-BE49-F238E27FC236}">
                <a16:creationId xmlns:a16="http://schemas.microsoft.com/office/drawing/2014/main" xmlns="" id="{4D5FFCB5-10A7-4E7B-A61A-63EFE3AADF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5F9F8B8-576E-42DF-989C-997D288976E3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EF962FEA-AA39-4DDB-A575-BB67CC83D172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515B9EE6-0A9C-41FB-9E07-DD93C8F447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8" name="Text Placeholder 37">
            <a:extLst>
              <a:ext uri="{FF2B5EF4-FFF2-40B4-BE49-F238E27FC236}">
                <a16:creationId xmlns:a16="http://schemas.microsoft.com/office/drawing/2014/main" xmlns="" id="{9A7ADFCC-C9F3-4F26-8070-EE3EDEC7C7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xmlns="" id="{B351E4F2-6650-4D75-88F4-7037749DED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C4B50AC5-C4FE-4CC8-B8A4-52727F3925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C6D19E70-7555-44FC-909B-9162A68C31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4E26DEAC-8842-4B37-BB5B-0E17A5DF84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1" name="Text Placeholder 37">
            <a:extLst>
              <a:ext uri="{FF2B5EF4-FFF2-40B4-BE49-F238E27FC236}">
                <a16:creationId xmlns:a16="http://schemas.microsoft.com/office/drawing/2014/main" xmlns="" id="{AF63821C-B39A-40C2-970F-51E28CB5D3E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4198B28F-12AE-425A-A4C1-4438CE4EA521}"/>
              </a:ext>
            </a:extLst>
          </p:cNvPr>
          <p:cNvGrpSpPr/>
          <p:nvPr userDrawn="1"/>
        </p:nvGrpSpPr>
        <p:grpSpPr>
          <a:xfrm>
            <a:off x="694950" y="3756502"/>
            <a:ext cx="7621548" cy="0"/>
            <a:chOff x="694950" y="3680902"/>
            <a:chExt cx="7621548" cy="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31B4D9A1-C008-45DD-86A0-63743559A7AC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A73CEEC8-BC90-415C-944B-7151F2492FA0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94D72392-AE9D-48DD-A112-DE11101603F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BD5D845B-B952-446A-981B-A550AE17D73C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CEC9F547-B24C-49CA-9093-86C5F11087D5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361C6BCD-774D-4266-923D-7CE40A7A7706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DA2607D6-41E0-4432-A833-45BFC34F202B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76929173-2720-4569-BB92-EAE6559AC9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7" name="Text Placeholder 37">
            <a:extLst>
              <a:ext uri="{FF2B5EF4-FFF2-40B4-BE49-F238E27FC236}">
                <a16:creationId xmlns:a16="http://schemas.microsoft.com/office/drawing/2014/main" xmlns="" id="{31C87E42-42DA-4497-BEA3-A70C113793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8" name="Text Placeholder 37">
            <a:extLst>
              <a:ext uri="{FF2B5EF4-FFF2-40B4-BE49-F238E27FC236}">
                <a16:creationId xmlns:a16="http://schemas.microsoft.com/office/drawing/2014/main" xmlns="" id="{F67DA79C-5152-40C5-9619-6BC267DA3DE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9" name="Text Placeholder 37">
            <a:extLst>
              <a:ext uri="{FF2B5EF4-FFF2-40B4-BE49-F238E27FC236}">
                <a16:creationId xmlns:a16="http://schemas.microsoft.com/office/drawing/2014/main" xmlns="" id="{8FE9A9F1-E79E-4181-9AD5-A4E1D0051E9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0" name="Text Placeholder 37">
            <a:extLst>
              <a:ext uri="{FF2B5EF4-FFF2-40B4-BE49-F238E27FC236}">
                <a16:creationId xmlns:a16="http://schemas.microsoft.com/office/drawing/2014/main" xmlns="" id="{C8881814-334E-4471-8A43-23B5B759E1E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1" name="Text Placeholder 37">
            <a:extLst>
              <a:ext uri="{FF2B5EF4-FFF2-40B4-BE49-F238E27FC236}">
                <a16:creationId xmlns:a16="http://schemas.microsoft.com/office/drawing/2014/main" xmlns="" id="{D3EDC3DA-3BC5-40BE-83EB-46DD89D85DD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2" name="Text Placeholder 37">
            <a:extLst>
              <a:ext uri="{FF2B5EF4-FFF2-40B4-BE49-F238E27FC236}">
                <a16:creationId xmlns:a16="http://schemas.microsoft.com/office/drawing/2014/main" xmlns="" id="{FD04B295-98F1-4DFC-ABAF-7A2AD4BD01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31660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9" name="Picture Placeholder 11">
            <a:extLst>
              <a:ext uri="{FF2B5EF4-FFF2-40B4-BE49-F238E27FC236}">
                <a16:creationId xmlns:a16="http://schemas.microsoft.com/office/drawing/2014/main" xmlns="" id="{EDFDEEB9-5CEB-49BE-9770-6AD6648ABC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A5F9F8B8-576E-42DF-989C-997D288976E3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37">
            <a:extLst>
              <a:ext uri="{FF2B5EF4-FFF2-40B4-BE49-F238E27FC236}">
                <a16:creationId xmlns:a16="http://schemas.microsoft.com/office/drawing/2014/main" xmlns="" id="{A782B3F4-4DD8-448A-88ED-A0C381CC1C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37F7DE9B-498E-4790-9CCD-82BAF7C538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62748FC6-D4C3-4589-99C2-B80128625E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69998D9C-064B-401E-B745-CE51FEAFCF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6B27E10D-6A48-41CF-A16F-68E95D3004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C1CFC1AF-BB67-4563-A889-8F6A0E68AD1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EA892E9D-881A-43B2-A1F3-5C7740A08C0D}"/>
              </a:ext>
            </a:extLst>
          </p:cNvPr>
          <p:cNvGrpSpPr/>
          <p:nvPr userDrawn="1"/>
        </p:nvGrpSpPr>
        <p:grpSpPr>
          <a:xfrm>
            <a:off x="694950" y="3756502"/>
            <a:ext cx="6519290" cy="0"/>
            <a:chOff x="694950" y="3680902"/>
            <a:chExt cx="6519290" cy="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11160010-9E3D-4460-9214-3590A46D67B9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538C592E-6959-4E3F-A760-1C89B15EFC59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DC9504F1-827C-4486-ADB6-0CAA290A1179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BD88DAE2-4CA2-4EF1-8E44-21E23E297AF1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2AE5D085-FE38-4F3A-AA4D-72EAE7D78477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DA6C0F7A-8166-4FE3-8CFF-7D399D1C129D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 Placeholder 37">
            <a:extLst>
              <a:ext uri="{FF2B5EF4-FFF2-40B4-BE49-F238E27FC236}">
                <a16:creationId xmlns:a16="http://schemas.microsoft.com/office/drawing/2014/main" xmlns="" id="{1AB2F943-94D2-428A-8354-73EA1776353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3" name="Text Placeholder 37">
            <a:extLst>
              <a:ext uri="{FF2B5EF4-FFF2-40B4-BE49-F238E27FC236}">
                <a16:creationId xmlns:a16="http://schemas.microsoft.com/office/drawing/2014/main" xmlns="" id="{4EE2B242-4792-48D4-BABA-62DCE38CD9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7" name="Text Placeholder 37">
            <a:extLst>
              <a:ext uri="{FF2B5EF4-FFF2-40B4-BE49-F238E27FC236}">
                <a16:creationId xmlns:a16="http://schemas.microsoft.com/office/drawing/2014/main" xmlns="" id="{91A3716A-37EB-41D4-8833-743D4C5A07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08" name="Text Placeholder 37">
            <a:extLst>
              <a:ext uri="{FF2B5EF4-FFF2-40B4-BE49-F238E27FC236}">
                <a16:creationId xmlns:a16="http://schemas.microsoft.com/office/drawing/2014/main" xmlns="" id="{DE4EC436-74DD-493B-BAAB-2863476135A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2" name="Text Placeholder 37">
            <a:extLst>
              <a:ext uri="{FF2B5EF4-FFF2-40B4-BE49-F238E27FC236}">
                <a16:creationId xmlns:a16="http://schemas.microsoft.com/office/drawing/2014/main" xmlns="" id="{20EE177F-B536-4524-A2AB-9E6675B344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13" name="Text Placeholder 37">
            <a:extLst>
              <a:ext uri="{FF2B5EF4-FFF2-40B4-BE49-F238E27FC236}">
                <a16:creationId xmlns:a16="http://schemas.microsoft.com/office/drawing/2014/main" xmlns="" id="{9E9F3663-9F19-435E-A14D-EF1C166E45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6153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8" name="Picture Placeholder 11">
            <a:extLst>
              <a:ext uri="{FF2B5EF4-FFF2-40B4-BE49-F238E27FC236}">
                <a16:creationId xmlns:a16="http://schemas.microsoft.com/office/drawing/2014/main" xmlns="" id="{1DB8323C-9EFF-4403-933C-EF78C9560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114FAA15-AF5B-4B5A-8263-ABFF5BA6E0A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FBC6CEBA-302D-47C7-A05E-20331F47D6D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76D754CF-08AE-4F40-8104-CCDBDA7AE8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51843EA2-9437-4147-86CA-AAA18EB609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xmlns="" id="{C442A314-B92C-4D7A-BCFA-2EBBBF3B84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0" name="Text Placeholder 37">
            <a:extLst>
              <a:ext uri="{FF2B5EF4-FFF2-40B4-BE49-F238E27FC236}">
                <a16:creationId xmlns:a16="http://schemas.microsoft.com/office/drawing/2014/main" xmlns="" id="{1769CF91-5F3C-47D4-AC01-2B1358AA0D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1" name="Text Placeholder 37">
            <a:extLst>
              <a:ext uri="{FF2B5EF4-FFF2-40B4-BE49-F238E27FC236}">
                <a16:creationId xmlns:a16="http://schemas.microsoft.com/office/drawing/2014/main" xmlns="" id="{EDFDA548-A570-43F3-AA36-C843E55501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B49D727-1F61-47BF-9D8E-DFF42695EFB9}"/>
              </a:ext>
            </a:extLst>
          </p:cNvPr>
          <p:cNvGrpSpPr/>
          <p:nvPr userDrawn="1"/>
        </p:nvGrpSpPr>
        <p:grpSpPr>
          <a:xfrm>
            <a:off x="694950" y="3756502"/>
            <a:ext cx="5417032" cy="0"/>
            <a:chOff x="694950" y="3680902"/>
            <a:chExt cx="5417032" cy="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62C9552A-C4AC-4622-8AE1-948EE5B2BDB0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A7786CCB-A48B-405F-A3E2-8CF8EF731091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773FB7D5-DC47-4466-96FB-37D59AE8DBC6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AC76B1AD-8B76-47B5-81E6-CC3FEAEF0761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2A5BEDB8-DFDC-4930-9626-321598EDB828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 Placeholder 37">
            <a:extLst>
              <a:ext uri="{FF2B5EF4-FFF2-40B4-BE49-F238E27FC236}">
                <a16:creationId xmlns:a16="http://schemas.microsoft.com/office/drawing/2014/main" xmlns="" id="{B11B6788-6E08-4200-B32D-A8BDF336D6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F4D921E3-8567-46A9-AFF1-D20D1B428E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5BF631A4-5E8E-409D-9C8A-A46AEFBB6E1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xmlns="" id="{1AD19C69-6370-4582-9D1F-965028119D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0" name="Text Placeholder 37">
            <a:extLst>
              <a:ext uri="{FF2B5EF4-FFF2-40B4-BE49-F238E27FC236}">
                <a16:creationId xmlns:a16="http://schemas.microsoft.com/office/drawing/2014/main" xmlns="" id="{59F3B60D-19A2-41F2-A443-F743B450D6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3595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7" name="Picture Placeholder 11">
            <a:extLst>
              <a:ext uri="{FF2B5EF4-FFF2-40B4-BE49-F238E27FC236}">
                <a16:creationId xmlns:a16="http://schemas.microsoft.com/office/drawing/2014/main" xmlns="" id="{8FAF4BC3-3C61-4DF4-81B7-B90FB2A4C6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xmlns="" id="{0F6A85EB-C80B-4904-97AF-A90E5EE413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xmlns="" id="{2F4C85A1-F507-42EA-B848-C9852C5666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FA7DA86F-7AAE-479F-8CE7-34382F446B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A9331713-A0B4-47C8-AB39-03AFC22606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0016858-0995-4590-83EC-29392BC08F2C}"/>
              </a:ext>
            </a:extLst>
          </p:cNvPr>
          <p:cNvGrpSpPr/>
          <p:nvPr userDrawn="1"/>
        </p:nvGrpSpPr>
        <p:grpSpPr>
          <a:xfrm>
            <a:off x="694950" y="3756502"/>
            <a:ext cx="4314774" cy="0"/>
            <a:chOff x="694950" y="3680902"/>
            <a:chExt cx="4314774" cy="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3D87E44B-078B-4EA9-A496-1E7504FCECF9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37183A89-11A2-47CB-828D-4A063E7DFED5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8D2D78F3-3CD6-467E-8E84-C3E0A96262FA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F76C0CB3-385D-4988-87FD-2C579D0551C0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98D09695-7ACF-4076-AC7C-0F018E8899E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CD3D3896-669D-4A7C-BA2E-8231414FF8B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xmlns="" id="{B01EF67A-7136-4848-9D2A-E0CC6E7DA5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0" name="Text Placeholder 37">
            <a:extLst>
              <a:ext uri="{FF2B5EF4-FFF2-40B4-BE49-F238E27FC236}">
                <a16:creationId xmlns:a16="http://schemas.microsoft.com/office/drawing/2014/main" xmlns="" id="{F9308572-FF19-4A47-92C9-1262462F880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8BCC799B-9DB6-45B0-A813-63C66FAB6219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6F69E712-D7B9-4737-A2D9-A97D7596EEB3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DA8CAE29-A65F-4887-A529-0FE3A2557799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01E37D52-8A55-4B29-BA9E-D2716AE58807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0977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1BCA1CCC-4C89-46E6-80FF-3C4D02D658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7E2ABD4-6018-478F-B56B-6A6A3E7E92D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xmlns="" id="{5AA24AE8-54C7-44A5-A58B-98ACD14FCD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xmlns="" id="{F33BB7C9-228D-448A-BCBA-97037AACA1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xmlns="" id="{3B8EAF5C-B6AD-44B8-9F51-6BF41E3A1D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E4D83F5-E25B-4389-9F38-A6B182A1D822}"/>
              </a:ext>
            </a:extLst>
          </p:cNvPr>
          <p:cNvGrpSpPr/>
          <p:nvPr userDrawn="1"/>
        </p:nvGrpSpPr>
        <p:grpSpPr>
          <a:xfrm>
            <a:off x="694950" y="3756502"/>
            <a:ext cx="3212516" cy="0"/>
            <a:chOff x="694950" y="3680902"/>
            <a:chExt cx="3212516" cy="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0A246588-D5F8-490F-81D1-F581B916A267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979788E3-265C-41AC-B744-9E216D961718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F7D81AAC-5A8B-4858-AA23-B7F1C7B36E26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Placeholder 37">
            <a:extLst>
              <a:ext uri="{FF2B5EF4-FFF2-40B4-BE49-F238E27FC236}">
                <a16:creationId xmlns:a16="http://schemas.microsoft.com/office/drawing/2014/main" xmlns="" id="{0EBB08FC-459A-41E1-AC34-47BF436FB4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xmlns="" id="{54BB7A3D-9E5D-4655-A8A5-DE06DD54A6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62EA0001-5C97-4AB3-B61D-6F219CFEDF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32570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9" y="2041475"/>
            <a:ext cx="26795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5" name="Picture Placeholder 11">
            <a:extLst>
              <a:ext uri="{FF2B5EF4-FFF2-40B4-BE49-F238E27FC236}">
                <a16:creationId xmlns:a16="http://schemas.microsoft.com/office/drawing/2014/main" xmlns="" id="{4B98B338-FEB0-411B-9163-7C8AA7710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665E143-3E3B-4AC4-8EFD-08F1B9F15CB4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xmlns="" id="{AD62FDAE-A8C6-4B97-A5E2-1867A270E5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xmlns="" id="{3A1B8D78-B448-4E79-B151-6E497EAE31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A40C84D-E641-44F1-995A-16314E060495}"/>
              </a:ext>
            </a:extLst>
          </p:cNvPr>
          <p:cNvGrpSpPr/>
          <p:nvPr userDrawn="1"/>
        </p:nvGrpSpPr>
        <p:grpSpPr>
          <a:xfrm>
            <a:off x="694950" y="3756502"/>
            <a:ext cx="2110258" cy="0"/>
            <a:chOff x="694950" y="3680902"/>
            <a:chExt cx="2110258" cy="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42AEECA5-6EDA-4E3B-B26C-E3D7BAE2A1D8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ACDAA77-E810-4E9D-8AA9-537BD104FD6F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37">
            <a:extLst>
              <a:ext uri="{FF2B5EF4-FFF2-40B4-BE49-F238E27FC236}">
                <a16:creationId xmlns:a16="http://schemas.microsoft.com/office/drawing/2014/main" xmlns="" id="{4069C91C-47B0-49EC-B9FF-419C0A3B05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xmlns="" id="{5501A159-0CD6-4C66-93ED-955DFAC736E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30564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9" y="2041475"/>
            <a:ext cx="1481683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4" name="Picture Placeholder 11">
            <a:extLst>
              <a:ext uri="{FF2B5EF4-FFF2-40B4-BE49-F238E27FC236}">
                <a16:creationId xmlns:a16="http://schemas.microsoft.com/office/drawing/2014/main" xmlns="" id="{8EE9DBE2-DB2A-482D-A03A-573D38B223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9CC7ECF-3E8F-462F-BEB6-ACA0D929F13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37">
            <a:extLst>
              <a:ext uri="{FF2B5EF4-FFF2-40B4-BE49-F238E27FC236}">
                <a16:creationId xmlns:a16="http://schemas.microsoft.com/office/drawing/2014/main" xmlns="" id="{A93BC7DF-2C7F-49E5-8F84-3ECCECA612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6EDF3D5-E74F-4620-A737-0F1029386F06}"/>
              </a:ext>
            </a:extLst>
          </p:cNvPr>
          <p:cNvCxnSpPr/>
          <p:nvPr userDrawn="1"/>
        </p:nvCxnSpPr>
        <p:spPr>
          <a:xfrm>
            <a:off x="694950" y="3756502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7">
            <a:extLst>
              <a:ext uri="{FF2B5EF4-FFF2-40B4-BE49-F238E27FC236}">
                <a16:creationId xmlns:a16="http://schemas.microsoft.com/office/drawing/2014/main" xmlns="" id="{0A18F812-78F7-4828-8761-F67563740C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2601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rgbClr val="C7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3557392" y="1550096"/>
            <a:ext cx="8202607" cy="37578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94" name="Text Placeholder 37">
            <a:extLst>
              <a:ext uri="{FF2B5EF4-FFF2-40B4-BE49-F238E27FC236}">
                <a16:creationId xmlns:a16="http://schemas.microsoft.com/office/drawing/2014/main" xmlns="" id="{55D303B2-656A-4418-A017-E87BEE69D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3753" y="2492896"/>
            <a:ext cx="1384652" cy="820923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6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67337487-8C48-43C8-BABD-5187493643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63753" y="3356991"/>
            <a:ext cx="1368152" cy="1722279"/>
          </a:xfrm>
        </p:spPr>
        <p:txBody>
          <a:bodyPr>
            <a:no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defRPr sz="16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2812242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E743CD9-4FE4-4D3C-A14F-960A3FBB0C5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2150977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7">
            <a:extLst>
              <a:ext uri="{FF2B5EF4-FFF2-40B4-BE49-F238E27FC236}">
                <a16:creationId xmlns:a16="http://schemas.microsoft.com/office/drawing/2014/main" xmlns="" id="{363D3422-4024-4E26-B3B1-91907DC970B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white">
          <a:xfrm>
            <a:off x="431998" y="2315075"/>
            <a:ext cx="2412001" cy="184666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2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7EC49934-DBFD-4EDF-9CC9-6D29765F3681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3753" y="3287293"/>
            <a:ext cx="1382026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5D46D07D-5057-48DA-8969-18FA2BCB32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2230" y="3287293"/>
            <a:ext cx="1382026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45729F94-4818-4D74-933C-76785863CB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937881" y="3287293"/>
            <a:ext cx="1382026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F0F0A387-BE7E-48FF-A7C0-B414215B6E95}"/>
              </a:ext>
            </a:extLst>
          </p:cNvPr>
          <p:cNvCxnSpPr>
            <a:cxnSpLocks/>
          </p:cNvCxnSpPr>
          <p:nvPr userDrawn="1"/>
        </p:nvCxnSpPr>
        <p:spPr>
          <a:xfrm flipH="1">
            <a:off x="8500708" y="3287293"/>
            <a:ext cx="1382026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58A357A5-51AC-49FD-9E8F-7F30B15E55B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29185" y="3287293"/>
            <a:ext cx="1382026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5895705C-1300-434E-8CA4-56C2073770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92230" y="2492896"/>
            <a:ext cx="1384652" cy="820923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6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10A21C7E-1BD9-4B48-8464-387EF20C41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92230" y="3356991"/>
            <a:ext cx="1368152" cy="1722279"/>
          </a:xfrm>
        </p:spPr>
        <p:txBody>
          <a:bodyPr>
            <a:no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defRPr sz="16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1864251E-C8DC-4AC7-9EAE-A2BF86246E3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932931" y="2492896"/>
            <a:ext cx="1384652" cy="820923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6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27" name="Text Placeholder 37">
            <a:extLst>
              <a:ext uri="{FF2B5EF4-FFF2-40B4-BE49-F238E27FC236}">
                <a16:creationId xmlns:a16="http://schemas.microsoft.com/office/drawing/2014/main" xmlns="" id="{5CA0CCDF-F01F-4C0D-B5F5-1016D090216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932931" y="3356991"/>
            <a:ext cx="1368152" cy="1722279"/>
          </a:xfrm>
        </p:spPr>
        <p:txBody>
          <a:bodyPr>
            <a:no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defRPr sz="16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8" name="Text Placeholder 37">
            <a:extLst>
              <a:ext uri="{FF2B5EF4-FFF2-40B4-BE49-F238E27FC236}">
                <a16:creationId xmlns:a16="http://schemas.microsoft.com/office/drawing/2014/main" xmlns="" id="{80BF725B-53B9-4C83-9FCB-0DCC67D12F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511211" y="2492896"/>
            <a:ext cx="1384652" cy="820923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6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29" name="Text Placeholder 37">
            <a:extLst>
              <a:ext uri="{FF2B5EF4-FFF2-40B4-BE49-F238E27FC236}">
                <a16:creationId xmlns:a16="http://schemas.microsoft.com/office/drawing/2014/main" xmlns="" id="{CA80EADD-D722-4542-9C47-9102AF01150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11211" y="3356991"/>
            <a:ext cx="1368152" cy="1722279"/>
          </a:xfrm>
        </p:spPr>
        <p:txBody>
          <a:bodyPr>
            <a:no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defRPr sz="16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0" name="Text Placeholder 37">
            <a:extLst>
              <a:ext uri="{FF2B5EF4-FFF2-40B4-BE49-F238E27FC236}">
                <a16:creationId xmlns:a16="http://schemas.microsoft.com/office/drawing/2014/main" xmlns="" id="{75564EC8-FED8-4216-9D8E-076DF52BBF9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039386" y="2492896"/>
            <a:ext cx="1368152" cy="820923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6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31" name="Text Placeholder 37">
            <a:extLst>
              <a:ext uri="{FF2B5EF4-FFF2-40B4-BE49-F238E27FC236}">
                <a16:creationId xmlns:a16="http://schemas.microsoft.com/office/drawing/2014/main" xmlns="" id="{9F41CD05-17A9-4224-9196-D8A76C53C76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39386" y="3356991"/>
            <a:ext cx="1368152" cy="1722279"/>
          </a:xfrm>
        </p:spPr>
        <p:txBody>
          <a:bodyPr>
            <a:no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defRPr sz="16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EC4C70-9970-4231-B21F-735C88CB8E1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791744" y="1772817"/>
            <a:ext cx="7632848" cy="432048"/>
          </a:xfrm>
        </p:spPr>
        <p:txBody>
          <a:bodyPr/>
          <a:lstStyle>
            <a:lvl1pPr>
              <a:defRPr lang="en-US" sz="23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2478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A26008FB-6285-4009-8CE2-5322014CF5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956142" cy="68580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9FD1FE-81E4-4BDA-8659-C39CCE2D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588" y="2320925"/>
            <a:ext cx="8043862" cy="224155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AA20A6-A9C7-4833-9775-9721ACA5C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3588" y="4589463"/>
            <a:ext cx="8043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D5AC72-976D-452E-959B-A5351246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ADBE38-E8D0-4EC2-B1BC-B12165A0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5C9445-0898-46FB-B59D-EB74C9B9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98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0BBDC1-9336-42E6-AAF6-C2ABD0701F44}"/>
              </a:ext>
            </a:extLst>
          </p:cNvPr>
          <p:cNvSpPr/>
          <p:nvPr userDrawn="1"/>
        </p:nvSpPr>
        <p:spPr bwMode="black">
          <a:xfrm>
            <a:off x="0" y="0"/>
            <a:ext cx="12192000" cy="1640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4900820-8926-4E6C-B202-19AB2A0AD09E}"/>
              </a:ext>
            </a:extLst>
          </p:cNvPr>
          <p:cNvCxnSpPr/>
          <p:nvPr userDrawn="1"/>
        </p:nvCxnSpPr>
        <p:spPr>
          <a:xfrm>
            <a:off x="0" y="1628800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EC36A3-4E5D-45C4-B4AA-C1FB2190C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382760"/>
            <a:ext cx="1633731" cy="493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AE910E-9F10-46A7-871C-80E61FCB42D4}"/>
              </a:ext>
            </a:extLst>
          </p:cNvPr>
          <p:cNvSpPr txBox="1"/>
          <p:nvPr userDrawn="1"/>
        </p:nvSpPr>
        <p:spPr>
          <a:xfrm>
            <a:off x="3251200" y="2883226"/>
            <a:ext cx="5689600" cy="10479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7200" b="1" dirty="0"/>
              <a:t>THANK YOU</a:t>
            </a:r>
            <a:endParaRPr lang="en-GB" sz="7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825207-1553-47E0-8134-F273C73802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533400" y="318531"/>
            <a:ext cx="5803900" cy="1116012"/>
          </a:xfrm>
        </p:spPr>
        <p:txBody>
          <a:bodyPr anchor="b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6A487546-2629-4CFD-925C-76EBC3185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339" y="4639608"/>
            <a:ext cx="2803316" cy="1505551"/>
          </a:xfrm>
          <a:solidFill>
            <a:schemeClr val="bg1"/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DAAA61B3-B038-4A7D-ABDB-779CCD3B7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4208" y="4639608"/>
            <a:ext cx="2803316" cy="1505551"/>
          </a:xfrm>
          <a:solidFill>
            <a:schemeClr val="bg1"/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B636A40-949F-4703-BA3F-2223F882AE3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64047" y="4510643"/>
            <a:ext cx="469898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EA0CADB-A83D-4284-ABEA-BF14880551BC}"/>
              </a:ext>
            </a:extLst>
          </p:cNvPr>
          <p:cNvCxnSpPr>
            <a:cxnSpLocks/>
          </p:cNvCxnSpPr>
          <p:nvPr userDrawn="1"/>
        </p:nvCxnSpPr>
        <p:spPr>
          <a:xfrm flipH="1">
            <a:off x="7300916" y="4510643"/>
            <a:ext cx="469899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18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97FB5D1-8CCE-4501-82D6-EFBDE85C3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956142" cy="68580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B3927-DCBD-4B36-8B4C-53E9E827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4CB54D-60D8-45EB-8A95-4CD8FFE3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DDBA2A-E553-4A44-85EA-17D1257F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C03F02-12CF-4B4A-BB1B-37752974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970C9872-6C80-40DF-B3A2-A3E356883A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1998" y="2320925"/>
            <a:ext cx="3780000" cy="3856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xmlns="" id="{0615161B-89A1-4F3B-9294-75B58B3D6D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44000" y="2320925"/>
            <a:ext cx="3780000" cy="3856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488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xmlns="" id="{04E13703-E2F0-41FF-9F81-A703679EE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956142" cy="6858000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29BC4-E819-418B-BDA3-FAEBCEFB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2C0374-B6F8-420C-BD7C-7A0753169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3588" y="2210125"/>
            <a:ext cx="3780000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CE7C12-2BB7-4C72-997F-1105CA016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35588" y="2210125"/>
            <a:ext cx="3780000" cy="369332"/>
          </a:xfrm>
        </p:spPr>
        <p:txBody>
          <a:bodyPr anchor="b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E92341-A523-4F06-A1CE-19EE5D84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15F898-8211-4CE1-B602-965F203E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B86E25-6474-414A-AFC7-E360A9F7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xmlns="" id="{169FEE10-3458-42CF-B0E5-1C5D02F999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1998" y="2830285"/>
            <a:ext cx="3780000" cy="33466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xmlns="" id="{2DEE4E9B-245F-405C-B814-E52205E309B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44000" y="2830285"/>
            <a:ext cx="3780000" cy="33466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0176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66336-1EC9-4C16-8480-6C8A5FD1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34C963-3BF7-4C36-B78F-D0595293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2927EC-FB2D-4538-B865-2A53656C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BC6975-7CBC-4554-85DC-2F30E5FD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271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0F0E52-1C25-4A76-A856-472D3751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DB06E8-EACB-4875-9774-EDB47941C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D3CFEF-9671-40EE-A41F-E5A5AB6F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F46D1A-8FE8-432E-AC71-8A730DBA4766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2427F0-7F2C-4000-A6BE-8DF3E539F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7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lumn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A5B84A1-FD44-410B-AC60-DBE094327E45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598016-5244-47A8-A7EC-E6B46AE72F6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F29163-E7F2-4A23-B995-D2E48C172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9433E0-6308-4775-96FE-2A312AF1CC7C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4F81ABD-9A84-4F60-9E9D-84D0604D2A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62307" y="2278535"/>
            <a:ext cx="5113998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xmlns="" id="{F8AADFF5-3FF5-4C12-A2A0-68854F3CFA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0518" y="2278535"/>
            <a:ext cx="5130094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0E974F7C-4D06-4BBB-81C2-0BDE09E5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993743"/>
            <a:ext cx="7812000" cy="6969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03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Column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EF27E8-8523-4AEA-A3E9-0E60985B9683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2AF42A-F737-4D6C-BF62-C8D92B869EB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8347D6-6C70-4147-AEE5-DFD73692D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EB274B1-7AF9-4DB2-9E86-2AF43ED33444}"/>
              </a:ext>
            </a:extLst>
          </p:cNvPr>
          <p:cNvSpPr/>
          <p:nvPr userDrawn="1"/>
        </p:nvSpPr>
        <p:spPr>
          <a:xfrm>
            <a:off x="431998" y="1937442"/>
            <a:ext cx="11344101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xmlns="" id="{D7500157-E4FB-410D-BA64-CF6F5ACFA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28DCEC18-1882-442E-A71E-AC0D4F2C6D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8620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xmlns="" id="{48BAC48E-FBC2-4BDD-8D1B-EAA182F776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542416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4B89D2F-A0EB-4055-B644-CEC1A95C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xmlns="" id="{7706458E-135A-4199-A14A-C246F238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xmlns="" id="{AA4B7BAD-185A-4325-9DAC-7B952F9A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xmlns="" id="{EC814139-76DD-42AE-890A-2CC60B81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16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4 Column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FFCE9A-68D6-4460-ABE4-775C02C0C379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1A0580-2FD5-4DF3-8918-8921638B071E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0A7EDC-FC00-4A34-9B64-E255B7FB0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5C1D2352-6143-430D-AD40-9DC80A4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xmlns="" id="{3441137D-4C35-40CC-A3B1-E4BC446A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DD5FF1EF-9568-42BA-A0DF-CA92FA8C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13F0FD-7983-44F7-853A-40A166BE9664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5AB5C99E-ACEC-4F3B-BF25-79D38BDC51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C07B8072-73F0-4B39-BD9E-C2203E918E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6267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xmlns="" id="{8FA1610C-25EF-4BE0-A03F-1D8BC4734D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90517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xmlns="" id="{0316EAC6-817A-417D-A5AF-FFA08035453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18364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42B5521-8E65-4DB9-8087-C02DD3EC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484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_Agenda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xmlns="" id="{DA112DED-FC11-4FD5-87A1-9A1F644F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537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B198467-4C99-4B80-9307-89644280478C}"/>
              </a:ext>
            </a:extLst>
          </p:cNvPr>
          <p:cNvCxnSpPr>
            <a:cxnSpLocks/>
          </p:cNvCxnSpPr>
          <p:nvPr userDrawn="1"/>
        </p:nvCxnSpPr>
        <p:spPr>
          <a:xfrm>
            <a:off x="1339236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xmlns="" id="{DE755F4E-B3AD-437A-AE8B-2F596BAA99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931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xmlns="" id="{B5DD98D0-740A-40A7-A3C1-2B5F289441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6931" y="37129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xmlns="" id="{D17A7687-D31C-4CC3-BF40-53DF0AC06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931" y="506624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9CA22D71-1ADA-4F67-840E-85D0C7303D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85350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CEB0F0E-3869-4375-8AD7-5DADCD32A602}"/>
              </a:ext>
            </a:extLst>
          </p:cNvPr>
          <p:cNvCxnSpPr>
            <a:cxnSpLocks/>
          </p:cNvCxnSpPr>
          <p:nvPr userDrawn="1"/>
        </p:nvCxnSpPr>
        <p:spPr>
          <a:xfrm>
            <a:off x="7063049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7">
            <a:extLst>
              <a:ext uri="{FF2B5EF4-FFF2-40B4-BE49-F238E27FC236}">
                <a16:creationId xmlns:a16="http://schemas.microsoft.com/office/drawing/2014/main" xmlns="" id="{02F4748F-74D3-4F36-8C1D-95060F15F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0744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98F58A1-B937-4B77-8807-3F1DE1DF38BB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1461537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5185CA5-5F34-45BF-AD0F-11CF151D37CE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A901EDCD-5CEC-42C8-811A-34EA36C8B326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7185350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406129D-4972-428A-BFA2-C471AA9D7A35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7">
            <a:extLst>
              <a:ext uri="{FF2B5EF4-FFF2-40B4-BE49-F238E27FC236}">
                <a16:creationId xmlns:a16="http://schemas.microsoft.com/office/drawing/2014/main" xmlns="" id="{4F6CBAD4-88E4-4CBC-9BD3-D083790F70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0744" y="37190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A911A052-7529-49E1-A584-A8A61FD4B81A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461537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727C706-C7FC-456A-8582-05F64466C42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98AB9F7A-7195-4503-B3ED-757F3359AD52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50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3FB4896-7376-4079-8F8A-907025703B40}"/>
              </a:ext>
            </a:extLst>
          </p:cNvPr>
          <p:cNvCxnSpPr>
            <a:cxnSpLocks/>
          </p:cNvCxnSpPr>
          <p:nvPr userDrawn="1"/>
        </p:nvCxnSpPr>
        <p:spPr>
          <a:xfrm>
            <a:off x="7063049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7">
            <a:extLst>
              <a:ext uri="{FF2B5EF4-FFF2-40B4-BE49-F238E27FC236}">
                <a16:creationId xmlns:a16="http://schemas.microsoft.com/office/drawing/2014/main" xmlns="" id="{0B1DA1EE-06DA-4A8A-8619-BCD7B8D826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744" y="506014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1A60D02-01E1-4CD7-9EBC-2D416AFC51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6931" y="4396070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8238F964-1168-4B7B-821F-69FD6209D429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1461537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D305C2E-DEFA-4571-B55A-0BDFB2097D6B}"/>
              </a:ext>
            </a:extLst>
          </p:cNvPr>
          <p:cNvCxnSpPr>
            <a:cxnSpLocks/>
          </p:cNvCxnSpPr>
          <p:nvPr userDrawn="1"/>
        </p:nvCxnSpPr>
        <p:spPr>
          <a:xfrm>
            <a:off x="1339236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xmlns="" id="{507FA7F4-337A-428D-A448-A690F0D4F87A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7185350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1AB9A0D-ADF3-4B27-A119-02CC9FC60423}"/>
              </a:ext>
            </a:extLst>
          </p:cNvPr>
          <p:cNvCxnSpPr>
            <a:cxnSpLocks/>
          </p:cNvCxnSpPr>
          <p:nvPr userDrawn="1"/>
        </p:nvCxnSpPr>
        <p:spPr>
          <a:xfrm>
            <a:off x="7063049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97CD7744-6EC3-4D0E-814F-42D71BB685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70744" y="4389971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xmlns="" id="{C7920C8B-52C4-455C-A657-ED2E9F8E98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6931" y="305025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0DF597DC-71A9-4FE8-952F-CAEDE75ECBE5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1461537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6A17B620-1711-4CED-A53D-291E4B4A0DF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935AFADD-4871-4C38-80B4-63C7BFE1111D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7185350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DF5EB377-27AB-4580-8177-3A430F9B8E6E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7">
            <a:extLst>
              <a:ext uri="{FF2B5EF4-FFF2-40B4-BE49-F238E27FC236}">
                <a16:creationId xmlns:a16="http://schemas.microsoft.com/office/drawing/2014/main" xmlns="" id="{2511BF1B-52AE-4AAE-9820-65F4CAEC49A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744" y="304415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9236760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0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_quot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B60FFB-E9EB-438A-977D-6F0EEFC19ECE}"/>
              </a:ext>
            </a:extLst>
          </p:cNvPr>
          <p:cNvSpPr/>
          <p:nvPr userDrawn="1"/>
        </p:nvSpPr>
        <p:spPr bwMode="black">
          <a:xfrm>
            <a:off x="0" y="0"/>
            <a:ext cx="29638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3DA9EB04-5371-4FBC-A576-082019230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431999" y="2320925"/>
            <a:ext cx="2106000" cy="1108075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 i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EFF4FB2-7421-40B0-8472-5B5F6D9F0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431999" y="3591233"/>
            <a:ext cx="2106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 i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9C0FE86-D10E-434F-87EF-4058CC3ABF6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1214999" y="3510116"/>
            <a:ext cx="540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760A7F23-0001-4491-926B-7BE2577192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2159C8-53B7-45B3-8D98-A1CBF1114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9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66336-1EC9-4C16-8480-6C8A5FD1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34C963-3BF7-4C36-B78F-D0595293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2927EC-FB2D-4538-B865-2A53656C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BC6975-7CBC-4554-85DC-2F30E5FD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DDE387-5253-4519-B78C-36F944979DF0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8BFE60-7B9C-404F-9000-7785A9C74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619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Blank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0F0E52-1C25-4A76-A856-472D3751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DB06E8-EACB-4875-9774-EDB47941C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D3CFEF-9671-40EE-A41F-E5A5AB6F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F46D1A-8FE8-432E-AC71-8A730DBA4766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2427F0-7F2C-4000-A6BE-8DF3E539F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07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lumns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A5B84A1-FD44-410B-AC60-DBE094327E45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598016-5244-47A8-A7EC-E6B46AE72F6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F29163-E7F2-4A23-B995-D2E48C172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9433E0-6308-4775-96FE-2A312AF1CC7C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4F81ABD-9A84-4F60-9E9D-84D0604D2A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62307" y="2278535"/>
            <a:ext cx="5113998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xmlns="" id="{F8AADFF5-3FF5-4C12-A2A0-68854F3CFA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0518" y="2278535"/>
            <a:ext cx="5130094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0E974F7C-4D06-4BBB-81C2-0BDE09E5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993743"/>
            <a:ext cx="7812000" cy="6969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267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Columns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EF27E8-8523-4AEA-A3E9-0E60985B9683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2AF42A-F737-4D6C-BF62-C8D92B869EB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8347D6-6C70-4147-AEE5-DFD73692D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EB274B1-7AF9-4DB2-9E86-2AF43ED33444}"/>
              </a:ext>
            </a:extLst>
          </p:cNvPr>
          <p:cNvSpPr/>
          <p:nvPr userDrawn="1"/>
        </p:nvSpPr>
        <p:spPr>
          <a:xfrm>
            <a:off x="431998" y="1937442"/>
            <a:ext cx="11344101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xmlns="" id="{D7500157-E4FB-410D-BA64-CF6F5ACFA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28DCEC18-1882-442E-A71E-AC0D4F2C6D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8620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xmlns="" id="{48BAC48E-FBC2-4BDD-8D1B-EAA182F776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542416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4B89D2F-A0EB-4055-B644-CEC1A95C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xmlns="" id="{7706458E-135A-4199-A14A-C246F238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xmlns="" id="{AA4B7BAD-185A-4325-9DAC-7B952F9A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xmlns="" id="{EC814139-76DD-42AE-890A-2CC60B81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869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4 Columns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FFCE9A-68D6-4460-ABE4-775C02C0C379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1A0580-2FD5-4DF3-8918-8921638B071E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0A7EDC-FC00-4A34-9B64-E255B7FB0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5C1D2352-6143-430D-AD40-9DC80A4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xmlns="" id="{3441137D-4C35-40CC-A3B1-E4BC446A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DD5FF1EF-9568-42BA-A0DF-CA92FA8C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13F0FD-7983-44F7-853A-40A166BE9664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5AB5C99E-ACEC-4F3B-BF25-79D38BDC51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C07B8072-73F0-4B39-BD9E-C2203E918E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6267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xmlns="" id="{8FA1610C-25EF-4BE0-A03F-1D8BC4734D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90517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xmlns="" id="{0316EAC6-817A-417D-A5AF-FFA08035453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18364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42B5521-8E65-4DB9-8087-C02DD3EC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72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_Agenda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xmlns="" id="{DA112DED-FC11-4FD5-87A1-9A1F644F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537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B198467-4C99-4B80-9307-89644280478C}"/>
              </a:ext>
            </a:extLst>
          </p:cNvPr>
          <p:cNvCxnSpPr>
            <a:cxnSpLocks/>
          </p:cNvCxnSpPr>
          <p:nvPr userDrawn="1"/>
        </p:nvCxnSpPr>
        <p:spPr>
          <a:xfrm>
            <a:off x="1339236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xmlns="" id="{DE755F4E-B3AD-437A-AE8B-2F596BAA99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931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xmlns="" id="{B5DD98D0-740A-40A7-A3C1-2B5F289441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6931" y="37129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xmlns="" id="{D17A7687-D31C-4CC3-BF40-53DF0AC06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931" y="506624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9CA22D71-1ADA-4F67-840E-85D0C7303D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85350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CEB0F0E-3869-4375-8AD7-5DADCD32A602}"/>
              </a:ext>
            </a:extLst>
          </p:cNvPr>
          <p:cNvCxnSpPr>
            <a:cxnSpLocks/>
          </p:cNvCxnSpPr>
          <p:nvPr userDrawn="1"/>
        </p:nvCxnSpPr>
        <p:spPr>
          <a:xfrm>
            <a:off x="7063049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7">
            <a:extLst>
              <a:ext uri="{FF2B5EF4-FFF2-40B4-BE49-F238E27FC236}">
                <a16:creationId xmlns:a16="http://schemas.microsoft.com/office/drawing/2014/main" xmlns="" id="{02F4748F-74D3-4F36-8C1D-95060F15F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0744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98F58A1-B937-4B77-8807-3F1DE1DF38BB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1461537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5185CA5-5F34-45BF-AD0F-11CF151D37CE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A901EDCD-5CEC-42C8-811A-34EA36C8B326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7185350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406129D-4972-428A-BFA2-C471AA9D7A35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7">
            <a:extLst>
              <a:ext uri="{FF2B5EF4-FFF2-40B4-BE49-F238E27FC236}">
                <a16:creationId xmlns:a16="http://schemas.microsoft.com/office/drawing/2014/main" xmlns="" id="{4F6CBAD4-88E4-4CBC-9BD3-D083790F70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0744" y="37190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A911A052-7529-49E1-A584-A8A61FD4B81A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461537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727C706-C7FC-456A-8582-05F64466C42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98AB9F7A-7195-4503-B3ED-757F3359AD52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50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3FB4896-7376-4079-8F8A-907025703B40}"/>
              </a:ext>
            </a:extLst>
          </p:cNvPr>
          <p:cNvCxnSpPr>
            <a:cxnSpLocks/>
          </p:cNvCxnSpPr>
          <p:nvPr userDrawn="1"/>
        </p:nvCxnSpPr>
        <p:spPr>
          <a:xfrm>
            <a:off x="7063049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7">
            <a:extLst>
              <a:ext uri="{FF2B5EF4-FFF2-40B4-BE49-F238E27FC236}">
                <a16:creationId xmlns:a16="http://schemas.microsoft.com/office/drawing/2014/main" xmlns="" id="{0B1DA1EE-06DA-4A8A-8619-BCD7B8D826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744" y="506014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1A60D02-01E1-4CD7-9EBC-2D416AFC51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6931" y="4396070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8238F964-1168-4B7B-821F-69FD6209D429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1461537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D305C2E-DEFA-4571-B55A-0BDFB2097D6B}"/>
              </a:ext>
            </a:extLst>
          </p:cNvPr>
          <p:cNvCxnSpPr>
            <a:cxnSpLocks/>
          </p:cNvCxnSpPr>
          <p:nvPr userDrawn="1"/>
        </p:nvCxnSpPr>
        <p:spPr>
          <a:xfrm>
            <a:off x="1339236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xmlns="" id="{507FA7F4-337A-428D-A448-A690F0D4F87A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7185350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1AB9A0D-ADF3-4B27-A119-02CC9FC60423}"/>
              </a:ext>
            </a:extLst>
          </p:cNvPr>
          <p:cNvCxnSpPr>
            <a:cxnSpLocks/>
          </p:cNvCxnSpPr>
          <p:nvPr userDrawn="1"/>
        </p:nvCxnSpPr>
        <p:spPr>
          <a:xfrm>
            <a:off x="7063049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97CD7744-6EC3-4D0E-814F-42D71BB685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70744" y="4389971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xmlns="" id="{C7920C8B-52C4-455C-A657-ED2E9F8E98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6931" y="305025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0DF597DC-71A9-4FE8-952F-CAEDE75ECBE5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1461537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6A17B620-1711-4CED-A53D-291E4B4A0DF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935AFADD-4871-4C38-80B4-63C7BFE1111D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7185350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DF5EB377-27AB-4580-8177-3A430F9B8E6E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7">
            <a:extLst>
              <a:ext uri="{FF2B5EF4-FFF2-40B4-BE49-F238E27FC236}">
                <a16:creationId xmlns:a16="http://schemas.microsoft.com/office/drawing/2014/main" xmlns="" id="{2511BF1B-52AE-4AAE-9820-65F4CAEC49A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744" y="304415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6876464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0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nd Content Layout_quot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F7C019-E54F-4959-9AA1-3B114D8FB5BE}"/>
              </a:ext>
            </a:extLst>
          </p:cNvPr>
          <p:cNvSpPr/>
          <p:nvPr userDrawn="1"/>
        </p:nvSpPr>
        <p:spPr bwMode="black">
          <a:xfrm>
            <a:off x="0" y="0"/>
            <a:ext cx="296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3DA9EB04-5371-4FBC-A576-082019230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431999" y="2320925"/>
            <a:ext cx="2106000" cy="1108075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 i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EFF4FB2-7421-40B0-8472-5B5F6D9F0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431999" y="3591233"/>
            <a:ext cx="2106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 i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9C0FE86-D10E-434F-87EF-4058CC3ABF6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1214999" y="3510116"/>
            <a:ext cx="540000" cy="0"/>
          </a:xfrm>
          <a:prstGeom prst="line">
            <a:avLst/>
          </a:prstGeom>
          <a:ln w="349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xmlns="" id="{517A98ED-A3C5-476A-A569-89624323F6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338A3A-60EF-43AD-8430-177C9BAC4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5E14FA5-B28D-4C05-A0E7-3431333C26D2}"/>
              </a:ext>
            </a:extLst>
          </p:cNvPr>
          <p:cNvCxnSpPr/>
          <p:nvPr userDrawn="1"/>
        </p:nvCxnSpPr>
        <p:spPr>
          <a:xfrm>
            <a:off x="3312000" y="1909823"/>
            <a:ext cx="79890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982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BDD053-08AC-4B4D-935C-E659F04EEDEF}"/>
              </a:ext>
            </a:extLst>
          </p:cNvPr>
          <p:cNvSpPr/>
          <p:nvPr userDrawn="1"/>
        </p:nvSpPr>
        <p:spPr bwMode="black">
          <a:xfrm>
            <a:off x="0" y="0"/>
            <a:ext cx="296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640253D-9799-40EB-87CE-FFCE41DE25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6A62CC-0024-45DF-A70A-4CAB784CBA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E172A06-507F-4B4C-BA9C-5AF1BA15B7A8}"/>
              </a:ext>
            </a:extLst>
          </p:cNvPr>
          <p:cNvCxnSpPr/>
          <p:nvPr userDrawn="1"/>
        </p:nvCxnSpPr>
        <p:spPr>
          <a:xfrm>
            <a:off x="3312000" y="1909823"/>
            <a:ext cx="79890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143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5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3" name="Text Placeholder 7">
            <a:extLst>
              <a:ext uri="{FF2B5EF4-FFF2-40B4-BE49-F238E27FC236}">
                <a16:creationId xmlns:a16="http://schemas.microsoft.com/office/drawing/2014/main" xmlns="" id="{F199F87B-A06C-4BE9-95DF-C0F18FD205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CA8D9577-4FBE-4761-A5F0-E551A9710AA8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5" name="Picture Placeholder 11">
            <a:extLst>
              <a:ext uri="{FF2B5EF4-FFF2-40B4-BE49-F238E27FC236}">
                <a16:creationId xmlns:a16="http://schemas.microsoft.com/office/drawing/2014/main" xmlns="" id="{3C7C60CA-22D9-43CB-97FC-BD807696A9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6" name="Picture Placeholder 11">
            <a:extLst>
              <a:ext uri="{FF2B5EF4-FFF2-40B4-BE49-F238E27FC236}">
                <a16:creationId xmlns:a16="http://schemas.microsoft.com/office/drawing/2014/main" xmlns="" id="{ED7A147C-E3EA-44AB-8752-0830445F9C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7" name="Picture Placeholder 11">
            <a:extLst>
              <a:ext uri="{FF2B5EF4-FFF2-40B4-BE49-F238E27FC236}">
                <a16:creationId xmlns:a16="http://schemas.microsoft.com/office/drawing/2014/main" xmlns="" id="{3339AEC6-125B-4D41-88F8-817CE8A9DE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8" name="Picture Placeholder 11">
            <a:extLst>
              <a:ext uri="{FF2B5EF4-FFF2-40B4-BE49-F238E27FC236}">
                <a16:creationId xmlns:a16="http://schemas.microsoft.com/office/drawing/2014/main" xmlns="" id="{C3A8D399-1EEE-4A26-A246-AC7C5A39F9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9" name="Picture Placeholder 11">
            <a:extLst>
              <a:ext uri="{FF2B5EF4-FFF2-40B4-BE49-F238E27FC236}">
                <a16:creationId xmlns:a16="http://schemas.microsoft.com/office/drawing/2014/main" xmlns="" id="{55174946-9325-42A2-9CCA-2CBA682928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0" name="Picture Placeholder 11">
            <a:extLst>
              <a:ext uri="{FF2B5EF4-FFF2-40B4-BE49-F238E27FC236}">
                <a16:creationId xmlns:a16="http://schemas.microsoft.com/office/drawing/2014/main" xmlns="" id="{3EFD0C16-2F85-4F06-9B2B-EF494E9BBB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3" name="Picture Placeholder 11">
            <a:extLst>
              <a:ext uri="{FF2B5EF4-FFF2-40B4-BE49-F238E27FC236}">
                <a16:creationId xmlns:a16="http://schemas.microsoft.com/office/drawing/2014/main" xmlns="" id="{41134655-89BE-43E2-ACF0-AB36101087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5270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86FB973D-8CB9-45F3-9C40-FE59CC431BE2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01874906-C1D2-42FA-B631-23456BA36646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4EBBA706-CAA5-4496-A402-1E03969DB480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CFCF08DB-BFAB-4F41-9007-5681E592C27B}"/>
              </a:ext>
            </a:extLst>
          </p:cNvPr>
          <p:cNvCxnSpPr/>
          <p:nvPr userDrawn="1"/>
        </p:nvCxnSpPr>
        <p:spPr>
          <a:xfrm>
            <a:off x="1061527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E2F528DF-1F0D-457F-B0CC-2704DAD8BBE9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3BC74A32-C321-4F06-BAB0-40E1B0326C8F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2C2209A7-0E82-4F47-BB0F-52811979AA73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4B8A306A-C2B5-486F-90E1-0BE2448082D3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C61C218A-44A5-4E46-914B-830CCCA27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xmlns="" id="{5D81116E-5F1E-457C-BE8D-DA03F0EA4D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6" name="Text Placeholder 37">
            <a:extLst>
              <a:ext uri="{FF2B5EF4-FFF2-40B4-BE49-F238E27FC236}">
                <a16:creationId xmlns:a16="http://schemas.microsoft.com/office/drawing/2014/main" xmlns="" id="{FC5978F1-69ED-4FE1-A5F3-FA924B4849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7" name="Text Placeholder 37">
            <a:extLst>
              <a:ext uri="{FF2B5EF4-FFF2-40B4-BE49-F238E27FC236}">
                <a16:creationId xmlns:a16="http://schemas.microsoft.com/office/drawing/2014/main" xmlns="" id="{83CA5215-A741-468D-A17E-9DEB397F43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8" name="Text Placeholder 37">
            <a:extLst>
              <a:ext uri="{FF2B5EF4-FFF2-40B4-BE49-F238E27FC236}">
                <a16:creationId xmlns:a16="http://schemas.microsoft.com/office/drawing/2014/main" xmlns="" id="{95F47FA5-FE9A-42E2-8917-170AF620AC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9" name="Text Placeholder 37">
            <a:extLst>
              <a:ext uri="{FF2B5EF4-FFF2-40B4-BE49-F238E27FC236}">
                <a16:creationId xmlns:a16="http://schemas.microsoft.com/office/drawing/2014/main" xmlns="" id="{00016D2B-4187-4410-B2B4-72CD90F9F2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20" name="Text Placeholder 37">
            <a:extLst>
              <a:ext uri="{FF2B5EF4-FFF2-40B4-BE49-F238E27FC236}">
                <a16:creationId xmlns:a16="http://schemas.microsoft.com/office/drawing/2014/main" xmlns="" id="{FC39788B-9687-4FB1-A573-8174C77D31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1243E1CF-E807-41DE-807A-8A3647224B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1527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F0CEC1C8-0834-4EEA-AB5A-1D53ECEFE19F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xmlns="" id="{1EBD57F2-F00B-4175-8FD7-FF69F04D4E7B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xmlns="" id="{35001A52-EE58-43C5-8A5E-1B312718F9E5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xmlns="" id="{7E58B05C-31CD-483A-8280-D63A68BE25CB}"/>
              </a:ext>
            </a:extLst>
          </p:cNvPr>
          <p:cNvCxnSpPr/>
          <p:nvPr userDrawn="1"/>
        </p:nvCxnSpPr>
        <p:spPr>
          <a:xfrm>
            <a:off x="1061527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xmlns="" id="{77AC1F33-C13F-4834-B577-24CF61CBE0A3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8F07EBAD-5DC5-4BE9-BE08-F0ED367273CF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E8151FD6-4D92-4ECD-8C71-EDB4618629A5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xmlns="" id="{4F93FF7E-659C-4A3E-8A4B-354F4D10F14A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D7FB8DCF-811E-4EF7-9A16-831FDEAEAB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3" name="Text Placeholder 37">
            <a:extLst>
              <a:ext uri="{FF2B5EF4-FFF2-40B4-BE49-F238E27FC236}">
                <a16:creationId xmlns:a16="http://schemas.microsoft.com/office/drawing/2014/main" xmlns="" id="{F3A2A1A0-A574-42D1-B406-A3AEDB67B3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4" name="Text Placeholder 37">
            <a:extLst>
              <a:ext uri="{FF2B5EF4-FFF2-40B4-BE49-F238E27FC236}">
                <a16:creationId xmlns:a16="http://schemas.microsoft.com/office/drawing/2014/main" xmlns="" id="{9518C234-102C-4E9E-84A8-E71C1F9459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5" name="Text Placeholder 37">
            <a:extLst>
              <a:ext uri="{FF2B5EF4-FFF2-40B4-BE49-F238E27FC236}">
                <a16:creationId xmlns:a16="http://schemas.microsoft.com/office/drawing/2014/main" xmlns="" id="{FC3E8024-22AD-42F2-92DC-92232E48E3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6" name="Text Placeholder 37">
            <a:extLst>
              <a:ext uri="{FF2B5EF4-FFF2-40B4-BE49-F238E27FC236}">
                <a16:creationId xmlns:a16="http://schemas.microsoft.com/office/drawing/2014/main" xmlns="" id="{5521DAC9-4446-4999-BF65-497A56B217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7" name="Text Placeholder 37">
            <a:extLst>
              <a:ext uri="{FF2B5EF4-FFF2-40B4-BE49-F238E27FC236}">
                <a16:creationId xmlns:a16="http://schemas.microsoft.com/office/drawing/2014/main" xmlns="" id="{9729602D-3817-4F55-B17F-71244608AA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8" name="Text Placeholder 37">
            <a:extLst>
              <a:ext uri="{FF2B5EF4-FFF2-40B4-BE49-F238E27FC236}">
                <a16:creationId xmlns:a16="http://schemas.microsoft.com/office/drawing/2014/main" xmlns="" id="{37DBFD70-D33B-4056-AA14-486BDD098B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9" name="Text Placeholder 37">
            <a:extLst>
              <a:ext uri="{FF2B5EF4-FFF2-40B4-BE49-F238E27FC236}">
                <a16:creationId xmlns:a16="http://schemas.microsoft.com/office/drawing/2014/main" xmlns="" id="{ECF186FC-2A38-4AC6-91FC-0EE03C754D2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1527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0" name="Picture Placeholder 11">
            <a:extLst>
              <a:ext uri="{FF2B5EF4-FFF2-40B4-BE49-F238E27FC236}">
                <a16:creationId xmlns:a16="http://schemas.microsoft.com/office/drawing/2014/main" xmlns="" id="{D4B84E32-3AA3-4819-B496-182F699418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1" name="Picture Placeholder 11">
            <a:extLst>
              <a:ext uri="{FF2B5EF4-FFF2-40B4-BE49-F238E27FC236}">
                <a16:creationId xmlns:a16="http://schemas.microsoft.com/office/drawing/2014/main" xmlns="" id="{1E722438-DF29-4CC4-ABF7-2A6E5CD69C4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2" name="Picture Placeholder 11">
            <a:extLst>
              <a:ext uri="{FF2B5EF4-FFF2-40B4-BE49-F238E27FC236}">
                <a16:creationId xmlns:a16="http://schemas.microsoft.com/office/drawing/2014/main" xmlns="" id="{D73120BE-894C-4B73-916D-CA7E57BCD0D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3" name="Picture Placeholder 11">
            <a:extLst>
              <a:ext uri="{FF2B5EF4-FFF2-40B4-BE49-F238E27FC236}">
                <a16:creationId xmlns:a16="http://schemas.microsoft.com/office/drawing/2014/main" xmlns="" id="{8BC69578-6B47-4367-A49A-DE03246A305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4" name="Picture Placeholder 11">
            <a:extLst>
              <a:ext uri="{FF2B5EF4-FFF2-40B4-BE49-F238E27FC236}">
                <a16:creationId xmlns:a16="http://schemas.microsoft.com/office/drawing/2014/main" xmlns="" id="{D6EA9CF3-6ACA-471A-AD51-2F1C509122D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5" name="Picture Placeholder 11">
            <a:extLst>
              <a:ext uri="{FF2B5EF4-FFF2-40B4-BE49-F238E27FC236}">
                <a16:creationId xmlns:a16="http://schemas.microsoft.com/office/drawing/2014/main" xmlns="" id="{A3318E0A-B4C6-40FE-84F2-0EC7AA8C4005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6" name="Picture Placeholder 11">
            <a:extLst>
              <a:ext uri="{FF2B5EF4-FFF2-40B4-BE49-F238E27FC236}">
                <a16:creationId xmlns:a16="http://schemas.microsoft.com/office/drawing/2014/main" xmlns="" id="{F1FE7C5B-D917-4753-82DD-350AF03485F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98084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1C678DE8-E1A0-46A1-8E15-2A350C663619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D619DF9C-0936-46F3-9633-047942F4F5A5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66C41249-A46C-42CD-A017-D75A7AA3D4CA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08D5B497-FBB2-4792-BF52-9F89E6E52E0F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634D1213-C4FE-4EE4-91FF-17D770B00AF3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xmlns="" id="{F4AAB746-E31B-40CF-837E-73AF70D6FF9D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xmlns="" id="{1315A726-94CA-4D9E-9C74-B7DD27E3754F}"/>
              </a:ext>
            </a:extLst>
          </p:cNvPr>
          <p:cNvCxnSpPr/>
          <p:nvPr userDrawn="1"/>
        </p:nvCxnSpPr>
        <p:spPr>
          <a:xfrm>
            <a:off x="9198084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 Placeholder 37">
            <a:extLst>
              <a:ext uri="{FF2B5EF4-FFF2-40B4-BE49-F238E27FC236}">
                <a16:creationId xmlns:a16="http://schemas.microsoft.com/office/drawing/2014/main" xmlns="" id="{4A560431-EB53-4422-842C-FED27668007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DB043BB1-01C2-4EE8-AF75-333338DF0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F19544CD-1873-4A93-8918-2FE4A35694A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E0A93DAB-7B26-4936-8F7E-9D0316C9AC3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DCC1B383-2EC3-443C-B20E-1C4029EE438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9" name="Text Placeholder 37">
            <a:extLst>
              <a:ext uri="{FF2B5EF4-FFF2-40B4-BE49-F238E27FC236}">
                <a16:creationId xmlns:a16="http://schemas.microsoft.com/office/drawing/2014/main" xmlns="" id="{E6E34946-61C3-4EE9-8836-C1370CF205A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0" name="Text Placeholder 37">
            <a:extLst>
              <a:ext uri="{FF2B5EF4-FFF2-40B4-BE49-F238E27FC236}">
                <a16:creationId xmlns:a16="http://schemas.microsoft.com/office/drawing/2014/main" xmlns="" id="{24C5690A-D635-4400-834C-4D507D037F6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8084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0BE716A5-1D1C-45BE-BEED-BC485AF9E539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0A2B9C57-DB75-4651-A7E3-DFE400BEA4DF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0937A59E-C285-4704-B6C4-E41CF3679609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0EF689B7-389D-4B29-8500-E6729D2D8B1A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4A8504E1-1CCE-4A0F-A4E9-37F172D31893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xmlns="" id="{8B2E54A4-E398-407A-96B9-C45D614126F7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xmlns="" id="{B386A762-2BE6-4F57-B941-5572314D58FD}"/>
              </a:ext>
            </a:extLst>
          </p:cNvPr>
          <p:cNvCxnSpPr/>
          <p:nvPr userDrawn="1"/>
        </p:nvCxnSpPr>
        <p:spPr>
          <a:xfrm>
            <a:off x="9198084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 Placeholder 37">
            <a:extLst>
              <a:ext uri="{FF2B5EF4-FFF2-40B4-BE49-F238E27FC236}">
                <a16:creationId xmlns:a16="http://schemas.microsoft.com/office/drawing/2014/main" xmlns="" id="{91EC0E3E-BE26-4836-8E43-1F7BA982D47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9" name="Text Placeholder 37">
            <a:extLst>
              <a:ext uri="{FF2B5EF4-FFF2-40B4-BE49-F238E27FC236}">
                <a16:creationId xmlns:a16="http://schemas.microsoft.com/office/drawing/2014/main" xmlns="" id="{0C7F42DA-4EA0-4262-B384-AC2373DB654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0" name="Text Placeholder 37">
            <a:extLst>
              <a:ext uri="{FF2B5EF4-FFF2-40B4-BE49-F238E27FC236}">
                <a16:creationId xmlns:a16="http://schemas.microsoft.com/office/drawing/2014/main" xmlns="" id="{DACFCE2E-51EB-4C1E-B109-9D4759EB11C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1" name="Text Placeholder 37">
            <a:extLst>
              <a:ext uri="{FF2B5EF4-FFF2-40B4-BE49-F238E27FC236}">
                <a16:creationId xmlns:a16="http://schemas.microsoft.com/office/drawing/2014/main" xmlns="" id="{52FB8344-10EB-4E36-B999-534E81FD61D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2" name="Text Placeholder 37">
            <a:extLst>
              <a:ext uri="{FF2B5EF4-FFF2-40B4-BE49-F238E27FC236}">
                <a16:creationId xmlns:a16="http://schemas.microsoft.com/office/drawing/2014/main" xmlns="" id="{8E93F084-3813-4B7B-A24F-7C69D75EBC7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3" name="Text Placeholder 37">
            <a:extLst>
              <a:ext uri="{FF2B5EF4-FFF2-40B4-BE49-F238E27FC236}">
                <a16:creationId xmlns:a16="http://schemas.microsoft.com/office/drawing/2014/main" xmlns="" id="{8AE056F5-5B34-4081-A4B4-E5505CBCC39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4" name="Text Placeholder 37">
            <a:extLst>
              <a:ext uri="{FF2B5EF4-FFF2-40B4-BE49-F238E27FC236}">
                <a16:creationId xmlns:a16="http://schemas.microsoft.com/office/drawing/2014/main" xmlns="" id="{9F1FF84F-CBC5-4A8C-9748-40BA46602D7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198084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5" name="Picture Placeholder 11">
            <a:extLst>
              <a:ext uri="{FF2B5EF4-FFF2-40B4-BE49-F238E27FC236}">
                <a16:creationId xmlns:a16="http://schemas.microsoft.com/office/drawing/2014/main" xmlns="" id="{9754236D-4881-4DD8-912B-15629CB9524C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51221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4" name="Text Placeholder 7">
            <a:extLst>
              <a:ext uri="{FF2B5EF4-FFF2-40B4-BE49-F238E27FC236}">
                <a16:creationId xmlns:a16="http://schemas.microsoft.com/office/drawing/2014/main" xmlns="" id="{2979A8E8-E8A1-4748-84E0-0D1E9532DA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E8D69A58-7DF5-467A-993A-5C8444426692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4" name="Picture Placeholder 11">
            <a:extLst>
              <a:ext uri="{FF2B5EF4-FFF2-40B4-BE49-F238E27FC236}">
                <a16:creationId xmlns:a16="http://schemas.microsoft.com/office/drawing/2014/main" xmlns="" id="{6D3299DA-0F7A-430D-946F-4834EEEA5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9" name="Picture Placeholder 11">
            <a:extLst>
              <a:ext uri="{FF2B5EF4-FFF2-40B4-BE49-F238E27FC236}">
                <a16:creationId xmlns:a16="http://schemas.microsoft.com/office/drawing/2014/main" xmlns="" id="{FA8728C0-62A9-41F9-882D-89419B12B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4" name="Picture Placeholder 11">
            <a:extLst>
              <a:ext uri="{FF2B5EF4-FFF2-40B4-BE49-F238E27FC236}">
                <a16:creationId xmlns:a16="http://schemas.microsoft.com/office/drawing/2014/main" xmlns="" id="{949A9B3B-2514-479E-94CA-16A64ABABB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5" name="Picture Placeholder 11">
            <a:extLst>
              <a:ext uri="{FF2B5EF4-FFF2-40B4-BE49-F238E27FC236}">
                <a16:creationId xmlns:a16="http://schemas.microsoft.com/office/drawing/2014/main" xmlns="" id="{9D0AA2CD-2C66-45A8-B182-30F4029EBF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6" name="Picture Placeholder 11">
            <a:extLst>
              <a:ext uri="{FF2B5EF4-FFF2-40B4-BE49-F238E27FC236}">
                <a16:creationId xmlns:a16="http://schemas.microsoft.com/office/drawing/2014/main" xmlns="" id="{A77D2511-32A2-4CA5-A055-F94F0078E57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7" name="Picture Placeholder 11">
            <a:extLst>
              <a:ext uri="{FF2B5EF4-FFF2-40B4-BE49-F238E27FC236}">
                <a16:creationId xmlns:a16="http://schemas.microsoft.com/office/drawing/2014/main" xmlns="" id="{B595AF5A-0530-4CA6-A25D-1A07619414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0549E613-8FD1-48A7-AED6-FBA13F77A61E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02A4C3B0-3147-4C0F-9AEB-B67F0950968F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xmlns="" id="{E33D334F-20A3-4405-93DB-5F73ECCA69F8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460C5932-8E4C-4CBB-93C8-AEA7ABBD1658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963CA5DB-6E22-4D00-8E79-D969FD6FD95E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86A178D5-8419-4200-AB9B-1785D9F9A6E3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FFDE44B6-3720-4912-997D-D440751CBE1D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Picture Placeholder 11">
            <a:extLst>
              <a:ext uri="{FF2B5EF4-FFF2-40B4-BE49-F238E27FC236}">
                <a16:creationId xmlns:a16="http://schemas.microsoft.com/office/drawing/2014/main" xmlns="" id="{D2CD4EFA-601A-4C5D-A803-82A65CDE567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8" name="Picture Placeholder 11">
            <a:extLst>
              <a:ext uri="{FF2B5EF4-FFF2-40B4-BE49-F238E27FC236}">
                <a16:creationId xmlns:a16="http://schemas.microsoft.com/office/drawing/2014/main" xmlns="" id="{926DCB25-FB57-40F8-8C2D-929A431BE39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9" name="Picture Placeholder 11">
            <a:extLst>
              <a:ext uri="{FF2B5EF4-FFF2-40B4-BE49-F238E27FC236}">
                <a16:creationId xmlns:a16="http://schemas.microsoft.com/office/drawing/2014/main" xmlns="" id="{EABE8005-9550-4080-A3CE-B4131F5DBF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0" name="Picture Placeholder 11">
            <a:extLst>
              <a:ext uri="{FF2B5EF4-FFF2-40B4-BE49-F238E27FC236}">
                <a16:creationId xmlns:a16="http://schemas.microsoft.com/office/drawing/2014/main" xmlns="" id="{BF398C32-7D1F-4CB0-A7FE-B069BC2E492A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1" name="Picture Placeholder 11">
            <a:extLst>
              <a:ext uri="{FF2B5EF4-FFF2-40B4-BE49-F238E27FC236}">
                <a16:creationId xmlns:a16="http://schemas.microsoft.com/office/drawing/2014/main" xmlns="" id="{1B9D0DF2-D0A2-49A5-94C2-F1A842EBDC7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2" name="Picture Placeholder 11">
            <a:extLst>
              <a:ext uri="{FF2B5EF4-FFF2-40B4-BE49-F238E27FC236}">
                <a16:creationId xmlns:a16="http://schemas.microsoft.com/office/drawing/2014/main" xmlns="" id="{E2A1E891-886D-4472-BF0B-C9C6B1A1B300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3" name="Picture Placeholder 11">
            <a:extLst>
              <a:ext uri="{FF2B5EF4-FFF2-40B4-BE49-F238E27FC236}">
                <a16:creationId xmlns:a16="http://schemas.microsoft.com/office/drawing/2014/main" xmlns="" id="{2125093A-2C49-460A-88B7-77AE89A2E54E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98084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FA7C984E-AFDC-4E52-8D71-5A96BBC11A16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F9EB5767-AE77-4BDB-A7FB-7EFB86991F26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A07F8101-8EE5-4A5F-A2AB-7268C8D5C566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xmlns="" id="{3DA8F428-3617-41F6-8191-32488AE36BF9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xmlns="" id="{D758D5F5-0B3A-465A-9ABE-3200D98D2A36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9684C518-F41A-4A7E-87E1-0E168350DFBC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6A74D93E-DFBA-462E-85BB-C36221DAB392}"/>
              </a:ext>
            </a:extLst>
          </p:cNvPr>
          <p:cNvCxnSpPr/>
          <p:nvPr userDrawn="1"/>
        </p:nvCxnSpPr>
        <p:spPr>
          <a:xfrm>
            <a:off x="9198084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Picture Placeholder 11">
            <a:extLst>
              <a:ext uri="{FF2B5EF4-FFF2-40B4-BE49-F238E27FC236}">
                <a16:creationId xmlns:a16="http://schemas.microsoft.com/office/drawing/2014/main" xmlns="" id="{AD8FB29D-8506-4AFE-8C20-CACC06532D5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77" name="Text Placeholder 37">
            <a:extLst>
              <a:ext uri="{FF2B5EF4-FFF2-40B4-BE49-F238E27FC236}">
                <a16:creationId xmlns:a16="http://schemas.microsoft.com/office/drawing/2014/main" xmlns="" id="{09CA866E-2398-4419-BBE0-20C487FA46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8" name="Text Placeholder 37">
            <a:extLst>
              <a:ext uri="{FF2B5EF4-FFF2-40B4-BE49-F238E27FC236}">
                <a16:creationId xmlns:a16="http://schemas.microsoft.com/office/drawing/2014/main" xmlns="" id="{D46D5324-2BDD-46D4-BCBC-1F03D34E30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9" name="Text Placeholder 37">
            <a:extLst>
              <a:ext uri="{FF2B5EF4-FFF2-40B4-BE49-F238E27FC236}">
                <a16:creationId xmlns:a16="http://schemas.microsoft.com/office/drawing/2014/main" xmlns="" id="{28EB11FA-7D89-4AC6-BF36-C050A12F3E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0" name="Text Placeholder 37">
            <a:extLst>
              <a:ext uri="{FF2B5EF4-FFF2-40B4-BE49-F238E27FC236}">
                <a16:creationId xmlns:a16="http://schemas.microsoft.com/office/drawing/2014/main" xmlns="" id="{49697E5C-9A6A-4CEB-AD15-D6B1C44B85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1" name="Text Placeholder 37">
            <a:extLst>
              <a:ext uri="{FF2B5EF4-FFF2-40B4-BE49-F238E27FC236}">
                <a16:creationId xmlns:a16="http://schemas.microsoft.com/office/drawing/2014/main" xmlns="" id="{FEB78120-A876-419C-AE8C-6B3FD881FD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2" name="Text Placeholder 37">
            <a:extLst>
              <a:ext uri="{FF2B5EF4-FFF2-40B4-BE49-F238E27FC236}">
                <a16:creationId xmlns:a16="http://schemas.microsoft.com/office/drawing/2014/main" xmlns="" id="{7AF03DD1-5D23-4B76-AB1C-679D8FB1F0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3" name="Text Placeholder 37">
            <a:extLst>
              <a:ext uri="{FF2B5EF4-FFF2-40B4-BE49-F238E27FC236}">
                <a16:creationId xmlns:a16="http://schemas.microsoft.com/office/drawing/2014/main" xmlns="" id="{80E0B272-BD82-4069-8E56-F73D2E109E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xmlns="" id="{2F4A4543-A553-40CB-A69D-D18DA86ED80B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1965228C-2D81-4308-AAC1-1E6AF64C4577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22F0F38A-6393-4B6E-AF9C-D357163C1149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7C44ED7D-6632-492B-8A04-669D4C45AE65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6AF9F991-525B-41F0-BDE2-4DA2E6D31400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23595BED-E091-40F6-96F6-5BFFD81ABF67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1118D252-5151-491B-B5EB-5B643AC33F54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 Placeholder 37">
            <a:extLst>
              <a:ext uri="{FF2B5EF4-FFF2-40B4-BE49-F238E27FC236}">
                <a16:creationId xmlns:a16="http://schemas.microsoft.com/office/drawing/2014/main" xmlns="" id="{013B374A-DF74-477F-A6AA-2F2FE8BB51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2" name="Text Placeholder 37">
            <a:extLst>
              <a:ext uri="{FF2B5EF4-FFF2-40B4-BE49-F238E27FC236}">
                <a16:creationId xmlns:a16="http://schemas.microsoft.com/office/drawing/2014/main" xmlns="" id="{07D5C788-17A4-4319-9702-90B6A3DE2A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0" name="Text Placeholder 37">
            <a:extLst>
              <a:ext uri="{FF2B5EF4-FFF2-40B4-BE49-F238E27FC236}">
                <a16:creationId xmlns:a16="http://schemas.microsoft.com/office/drawing/2014/main" xmlns="" id="{0A465B4D-5B6A-40C2-B5B2-4DCD0AC1FF8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1" name="Text Placeholder 37">
            <a:extLst>
              <a:ext uri="{FF2B5EF4-FFF2-40B4-BE49-F238E27FC236}">
                <a16:creationId xmlns:a16="http://schemas.microsoft.com/office/drawing/2014/main" xmlns="" id="{3D9E64D8-45DD-4AE2-A034-8E40410D9AA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2" name="Text Placeholder 37">
            <a:extLst>
              <a:ext uri="{FF2B5EF4-FFF2-40B4-BE49-F238E27FC236}">
                <a16:creationId xmlns:a16="http://schemas.microsoft.com/office/drawing/2014/main" xmlns="" id="{1786447E-C5C5-470E-BF49-8BD33CEF69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3" name="Text Placeholder 37">
            <a:extLst>
              <a:ext uri="{FF2B5EF4-FFF2-40B4-BE49-F238E27FC236}">
                <a16:creationId xmlns:a16="http://schemas.microsoft.com/office/drawing/2014/main" xmlns="" id="{82BE8E67-FA1D-4C10-BDB3-1F91566CB2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4" name="Text Placeholder 37">
            <a:extLst>
              <a:ext uri="{FF2B5EF4-FFF2-40B4-BE49-F238E27FC236}">
                <a16:creationId xmlns:a16="http://schemas.microsoft.com/office/drawing/2014/main" xmlns="" id="{921A74FE-983E-4F9E-ACEB-0715FF4F3F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5" name="Text Placeholder 37">
            <a:extLst>
              <a:ext uri="{FF2B5EF4-FFF2-40B4-BE49-F238E27FC236}">
                <a16:creationId xmlns:a16="http://schemas.microsoft.com/office/drawing/2014/main" xmlns="" id="{CE9E0FD8-3DEF-4FFE-AC8E-B6D5082FEC5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6" name="Text Placeholder 37">
            <a:extLst>
              <a:ext uri="{FF2B5EF4-FFF2-40B4-BE49-F238E27FC236}">
                <a16:creationId xmlns:a16="http://schemas.microsoft.com/office/drawing/2014/main" xmlns="" id="{74ECE492-B83C-4859-993C-D4985F37E5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7" name="Text Placeholder 37">
            <a:extLst>
              <a:ext uri="{FF2B5EF4-FFF2-40B4-BE49-F238E27FC236}">
                <a16:creationId xmlns:a16="http://schemas.microsoft.com/office/drawing/2014/main" xmlns="" id="{2CE6AE14-4C59-49C1-944B-320B67C7C38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8" name="Text Placeholder 37">
            <a:extLst>
              <a:ext uri="{FF2B5EF4-FFF2-40B4-BE49-F238E27FC236}">
                <a16:creationId xmlns:a16="http://schemas.microsoft.com/office/drawing/2014/main" xmlns="" id="{E513654F-A835-4A9A-ADBD-4D7A018D4B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9" name="Text Placeholder 37">
            <a:extLst>
              <a:ext uri="{FF2B5EF4-FFF2-40B4-BE49-F238E27FC236}">
                <a16:creationId xmlns:a16="http://schemas.microsoft.com/office/drawing/2014/main" xmlns="" id="{1B937D37-5392-4495-9524-27EA775842B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10" name="Text Placeholder 37">
            <a:extLst>
              <a:ext uri="{FF2B5EF4-FFF2-40B4-BE49-F238E27FC236}">
                <a16:creationId xmlns:a16="http://schemas.microsoft.com/office/drawing/2014/main" xmlns="" id="{3994EFB3-ED73-4F70-A2D1-518FFAA692F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11" name="Text Placeholder 37">
            <a:extLst>
              <a:ext uri="{FF2B5EF4-FFF2-40B4-BE49-F238E27FC236}">
                <a16:creationId xmlns:a16="http://schemas.microsoft.com/office/drawing/2014/main" xmlns="" id="{34774B04-4F45-4566-BF9D-D31652175D1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8084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xmlns="" id="{BB5FF6BB-EEE9-49F3-91A8-0D18C85DFB6C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94946CC6-D596-43F6-AC94-5960523A0BCC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xmlns="" id="{AD4EA5EA-2B1D-48CF-8602-3308DFC5199D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0867662A-F69A-4953-A528-9FB1C4E0C6B4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AD812171-1BEC-4C3C-8A18-71879E8F0D1C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2E2FD944-0DEF-43A8-A8FB-0793FADB824C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0E0ABEC5-72F6-41C0-ACB7-98230C4755BB}"/>
              </a:ext>
            </a:extLst>
          </p:cNvPr>
          <p:cNvCxnSpPr/>
          <p:nvPr userDrawn="1"/>
        </p:nvCxnSpPr>
        <p:spPr>
          <a:xfrm>
            <a:off x="9198084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 Placeholder 37">
            <a:extLst>
              <a:ext uri="{FF2B5EF4-FFF2-40B4-BE49-F238E27FC236}">
                <a16:creationId xmlns:a16="http://schemas.microsoft.com/office/drawing/2014/main" xmlns="" id="{B065A3B9-B30E-4BCC-8BA0-E96F6CA274C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0" name="Text Placeholder 37">
            <a:extLst>
              <a:ext uri="{FF2B5EF4-FFF2-40B4-BE49-F238E27FC236}">
                <a16:creationId xmlns:a16="http://schemas.microsoft.com/office/drawing/2014/main" xmlns="" id="{A092FE75-18C4-4009-93D4-7B9AC3A00B3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1" name="Text Placeholder 37">
            <a:extLst>
              <a:ext uri="{FF2B5EF4-FFF2-40B4-BE49-F238E27FC236}">
                <a16:creationId xmlns:a16="http://schemas.microsoft.com/office/drawing/2014/main" xmlns="" id="{95BB6BD3-9105-42C5-B7D0-C913ED813DD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2" name="Text Placeholder 37">
            <a:extLst>
              <a:ext uri="{FF2B5EF4-FFF2-40B4-BE49-F238E27FC236}">
                <a16:creationId xmlns:a16="http://schemas.microsoft.com/office/drawing/2014/main" xmlns="" id="{5D9D2AE1-0FE7-4BA0-BAD7-3A0E248CB7C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3" name="Text Placeholder 37">
            <a:extLst>
              <a:ext uri="{FF2B5EF4-FFF2-40B4-BE49-F238E27FC236}">
                <a16:creationId xmlns:a16="http://schemas.microsoft.com/office/drawing/2014/main" xmlns="" id="{EEC8D2EC-38B9-4A85-9D86-D00824A2EF1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4" name="Text Placeholder 37">
            <a:extLst>
              <a:ext uri="{FF2B5EF4-FFF2-40B4-BE49-F238E27FC236}">
                <a16:creationId xmlns:a16="http://schemas.microsoft.com/office/drawing/2014/main" xmlns="" id="{52EBABE3-7F2F-4811-99D8-70476F55B55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5" name="Text Placeholder 37">
            <a:extLst>
              <a:ext uri="{FF2B5EF4-FFF2-40B4-BE49-F238E27FC236}">
                <a16:creationId xmlns:a16="http://schemas.microsoft.com/office/drawing/2014/main" xmlns="" id="{618A48EC-1B97-4BC0-9292-A7CAB7E2B57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198084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02622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7" name="Text Placeholder 7">
            <a:extLst>
              <a:ext uri="{FF2B5EF4-FFF2-40B4-BE49-F238E27FC236}">
                <a16:creationId xmlns:a16="http://schemas.microsoft.com/office/drawing/2014/main" xmlns="" id="{66DD3DAC-FC17-47B5-BD61-FA575EA8C8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64CBA24F-16CC-4333-A0AA-0C2FFA9C7B64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2" name="Picture Placeholder 11">
            <a:extLst>
              <a:ext uri="{FF2B5EF4-FFF2-40B4-BE49-F238E27FC236}">
                <a16:creationId xmlns:a16="http://schemas.microsoft.com/office/drawing/2014/main" xmlns="" id="{EBBA8208-7926-4B38-B310-3AAC09097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9" name="Picture Placeholder 11">
            <a:extLst>
              <a:ext uri="{FF2B5EF4-FFF2-40B4-BE49-F238E27FC236}">
                <a16:creationId xmlns:a16="http://schemas.microsoft.com/office/drawing/2014/main" xmlns="" id="{4EF66D5C-2D6C-4BF8-9D3B-A32ABC9127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6" name="Picture Placeholder 11">
            <a:extLst>
              <a:ext uri="{FF2B5EF4-FFF2-40B4-BE49-F238E27FC236}">
                <a16:creationId xmlns:a16="http://schemas.microsoft.com/office/drawing/2014/main" xmlns="" id="{CF158630-85D3-44A5-9B2C-557DF0C2B1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7" name="Picture Placeholder 11">
            <a:extLst>
              <a:ext uri="{FF2B5EF4-FFF2-40B4-BE49-F238E27FC236}">
                <a16:creationId xmlns:a16="http://schemas.microsoft.com/office/drawing/2014/main" xmlns="" id="{9420EB74-5510-4E96-84E8-ADB95E898B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8" name="Picture Placeholder 11">
            <a:extLst>
              <a:ext uri="{FF2B5EF4-FFF2-40B4-BE49-F238E27FC236}">
                <a16:creationId xmlns:a16="http://schemas.microsoft.com/office/drawing/2014/main" xmlns="" id="{A417FA6B-1D17-42B8-AD3B-341F992BC3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9" name="Picture Placeholder 11">
            <a:extLst>
              <a:ext uri="{FF2B5EF4-FFF2-40B4-BE49-F238E27FC236}">
                <a16:creationId xmlns:a16="http://schemas.microsoft.com/office/drawing/2014/main" xmlns="" id="{C64CC926-D40D-4011-B81E-9AC8D7FC13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8082FCEA-64E2-48F7-98A0-4F118701AFE3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F896D4DB-4E43-45D0-82B2-119B482F45E5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BF0FA3D3-F34D-426A-A0CE-B8B031518B83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11A58F21-7859-4012-BB89-EE5A42D1DD31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F3C1CE0E-17F6-4FC0-989D-A7CC040F2456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8B335D14-F94C-4B97-AC30-9719B147F7DF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xmlns="" id="{D0830443-F7CC-40E5-A132-42714EEA90E1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Picture Placeholder 11">
            <a:extLst>
              <a:ext uri="{FF2B5EF4-FFF2-40B4-BE49-F238E27FC236}">
                <a16:creationId xmlns:a16="http://schemas.microsoft.com/office/drawing/2014/main" xmlns="" id="{2FDB00C4-0131-4E84-8544-58B85F9E40C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0" name="Picture Placeholder 11">
            <a:extLst>
              <a:ext uri="{FF2B5EF4-FFF2-40B4-BE49-F238E27FC236}">
                <a16:creationId xmlns:a16="http://schemas.microsoft.com/office/drawing/2014/main" xmlns="" id="{1475844C-9A46-429C-8A4C-527B0684E73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1" name="Picture Placeholder 11">
            <a:extLst>
              <a:ext uri="{FF2B5EF4-FFF2-40B4-BE49-F238E27FC236}">
                <a16:creationId xmlns:a16="http://schemas.microsoft.com/office/drawing/2014/main" xmlns="" id="{206A59C9-524D-4310-AD36-7CDDB614F38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2" name="Picture Placeholder 11">
            <a:extLst>
              <a:ext uri="{FF2B5EF4-FFF2-40B4-BE49-F238E27FC236}">
                <a16:creationId xmlns:a16="http://schemas.microsoft.com/office/drawing/2014/main" xmlns="" id="{8F677123-8D56-4836-A4A7-58FB69823F2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3" name="Picture Placeholder 11">
            <a:extLst>
              <a:ext uri="{FF2B5EF4-FFF2-40B4-BE49-F238E27FC236}">
                <a16:creationId xmlns:a16="http://schemas.microsoft.com/office/drawing/2014/main" xmlns="" id="{8A262E86-3133-40CF-BEAC-725D651731C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4" name="Picture Placeholder 11">
            <a:extLst>
              <a:ext uri="{FF2B5EF4-FFF2-40B4-BE49-F238E27FC236}">
                <a16:creationId xmlns:a16="http://schemas.microsoft.com/office/drawing/2014/main" xmlns="" id="{3C9352E4-C6FD-4A22-8EB5-29C9425666F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AB718FA1-79B9-4A36-9A03-7A7FAEED227A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F31D26E1-B2FD-4A2C-9223-7B1C3D101636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72E2C703-EAA2-4892-9B2D-ADFC0CEB3550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54DA324A-74AD-44EE-882E-B3D1803A4395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D317D828-2693-4DDE-BC70-C5A301D0FF6B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xmlns="" id="{26DEA604-6080-4B3E-948B-834C6D1105E6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Picture Placeholder 11">
            <a:extLst>
              <a:ext uri="{FF2B5EF4-FFF2-40B4-BE49-F238E27FC236}">
                <a16:creationId xmlns:a16="http://schemas.microsoft.com/office/drawing/2014/main" xmlns="" id="{5A224956-CD87-4158-AD23-B95D008F7E44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6" name="Text Placeholder 37">
            <a:extLst>
              <a:ext uri="{FF2B5EF4-FFF2-40B4-BE49-F238E27FC236}">
                <a16:creationId xmlns:a16="http://schemas.microsoft.com/office/drawing/2014/main" xmlns="" id="{9EC88EE4-A9C7-4F02-8753-F42E7E559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7" name="Text Placeholder 37">
            <a:extLst>
              <a:ext uri="{FF2B5EF4-FFF2-40B4-BE49-F238E27FC236}">
                <a16:creationId xmlns:a16="http://schemas.microsoft.com/office/drawing/2014/main" xmlns="" id="{AE696016-D27E-4BD7-B84F-3429B3ABAC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8" name="Text Placeholder 37">
            <a:extLst>
              <a:ext uri="{FF2B5EF4-FFF2-40B4-BE49-F238E27FC236}">
                <a16:creationId xmlns:a16="http://schemas.microsoft.com/office/drawing/2014/main" xmlns="" id="{3728B433-7339-4AD2-8B6E-6D06D31A93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9" name="Text Placeholder 37">
            <a:extLst>
              <a:ext uri="{FF2B5EF4-FFF2-40B4-BE49-F238E27FC236}">
                <a16:creationId xmlns:a16="http://schemas.microsoft.com/office/drawing/2014/main" xmlns="" id="{4F15432E-2F8C-48A6-96EA-3A893AB3F7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0" name="Text Placeholder 37">
            <a:extLst>
              <a:ext uri="{FF2B5EF4-FFF2-40B4-BE49-F238E27FC236}">
                <a16:creationId xmlns:a16="http://schemas.microsoft.com/office/drawing/2014/main" xmlns="" id="{F5DE3364-8314-46FB-8923-1385B7EECE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9D3045B6-7D96-4868-B474-836C8FDD17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3" name="Text Placeholder 37">
            <a:extLst>
              <a:ext uri="{FF2B5EF4-FFF2-40B4-BE49-F238E27FC236}">
                <a16:creationId xmlns:a16="http://schemas.microsoft.com/office/drawing/2014/main" xmlns="" id="{2990B005-A41E-46F9-AEFE-54D533381F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108A9297-8381-4D7E-8E92-A626D341E708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CB1AA68F-5055-4330-AC67-06176BFB4E04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xmlns="" id="{80A9F428-9998-4C59-A263-B19425F96E6B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xmlns="" id="{E8BA3293-D2F8-4C0B-BDA9-65D517928632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xmlns="" id="{14F58EA2-B410-46F6-906D-CCB6AF9FB4EF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xmlns="" id="{DAE4AEFC-6C8F-48AC-857E-0DCBFBF4B05F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xmlns="" id="{EF6CC021-E2C3-4A9B-9E33-B8E443342343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 Placeholder 37">
            <a:extLst>
              <a:ext uri="{FF2B5EF4-FFF2-40B4-BE49-F238E27FC236}">
                <a16:creationId xmlns:a16="http://schemas.microsoft.com/office/drawing/2014/main" xmlns="" id="{E656C59C-A828-425F-8A2B-32225B6648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3" name="Text Placeholder 37">
            <a:extLst>
              <a:ext uri="{FF2B5EF4-FFF2-40B4-BE49-F238E27FC236}">
                <a16:creationId xmlns:a16="http://schemas.microsoft.com/office/drawing/2014/main" xmlns="" id="{81FD0C1F-E6D7-410A-A519-04D3033AF6E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4" name="Text Placeholder 37">
            <a:extLst>
              <a:ext uri="{FF2B5EF4-FFF2-40B4-BE49-F238E27FC236}">
                <a16:creationId xmlns:a16="http://schemas.microsoft.com/office/drawing/2014/main" xmlns="" id="{6A17FE6B-1E31-447D-9CAD-CF05167441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9" name="Text Placeholder 37">
            <a:extLst>
              <a:ext uri="{FF2B5EF4-FFF2-40B4-BE49-F238E27FC236}">
                <a16:creationId xmlns:a16="http://schemas.microsoft.com/office/drawing/2014/main" xmlns="" id="{5777F625-0B4D-47F7-9923-050355AFBB7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0" name="Text Placeholder 37">
            <a:extLst>
              <a:ext uri="{FF2B5EF4-FFF2-40B4-BE49-F238E27FC236}">
                <a16:creationId xmlns:a16="http://schemas.microsoft.com/office/drawing/2014/main" xmlns="" id="{F0BD6273-9197-46FE-B411-58910F4946B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1" name="Text Placeholder 37">
            <a:extLst>
              <a:ext uri="{FF2B5EF4-FFF2-40B4-BE49-F238E27FC236}">
                <a16:creationId xmlns:a16="http://schemas.microsoft.com/office/drawing/2014/main" xmlns="" id="{98867BA1-109E-44C6-ACBC-B00953636D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2" name="Text Placeholder 37">
            <a:extLst>
              <a:ext uri="{FF2B5EF4-FFF2-40B4-BE49-F238E27FC236}">
                <a16:creationId xmlns:a16="http://schemas.microsoft.com/office/drawing/2014/main" xmlns="" id="{4C4CEEEC-18C5-4E95-B902-406B8B8CE37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3" name="Text Placeholder 37">
            <a:extLst>
              <a:ext uri="{FF2B5EF4-FFF2-40B4-BE49-F238E27FC236}">
                <a16:creationId xmlns:a16="http://schemas.microsoft.com/office/drawing/2014/main" xmlns="" id="{F92F0538-FCB4-463B-8E7A-8EAC00710B3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4" name="Text Placeholder 37">
            <a:extLst>
              <a:ext uri="{FF2B5EF4-FFF2-40B4-BE49-F238E27FC236}">
                <a16:creationId xmlns:a16="http://schemas.microsoft.com/office/drawing/2014/main" xmlns="" id="{C7AAA1ED-A5FE-419B-B7C9-97A1880BDFF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BB314B71-D22C-4826-9DE8-7BA0404FBC2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B55D6A48-86D4-48A1-8882-0260BCF8E15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7F0685A9-9B6B-43BF-93E9-F79626748B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02907492-2ACD-44ED-87EF-08BE41596FC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D466547D-27EE-43F0-9550-5AB821918CFD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18E318A9-953D-4E13-8CA2-45013B81A9B3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187E7763-C933-4D54-821F-134FE6CEB672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1DB902FE-FCB6-4077-B544-827BD4673FF2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CE27DBEC-8DF1-4F89-9EB6-DF084515013F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735EE447-FF35-47B1-8C3B-0E85AC2A6E30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 Placeholder 37">
            <a:extLst>
              <a:ext uri="{FF2B5EF4-FFF2-40B4-BE49-F238E27FC236}">
                <a16:creationId xmlns:a16="http://schemas.microsoft.com/office/drawing/2014/main" xmlns="" id="{E5578376-961A-4A71-A942-D1439AD69F6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6" name="Text Placeholder 37">
            <a:extLst>
              <a:ext uri="{FF2B5EF4-FFF2-40B4-BE49-F238E27FC236}">
                <a16:creationId xmlns:a16="http://schemas.microsoft.com/office/drawing/2014/main" xmlns="" id="{13B1F8DB-66BA-4CB5-92DE-252477018DE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7" name="Text Placeholder 37">
            <a:extLst>
              <a:ext uri="{FF2B5EF4-FFF2-40B4-BE49-F238E27FC236}">
                <a16:creationId xmlns:a16="http://schemas.microsoft.com/office/drawing/2014/main" xmlns="" id="{BED292F9-5955-4A93-AA5F-7EB4D0401D1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8" name="Text Placeholder 37">
            <a:extLst>
              <a:ext uri="{FF2B5EF4-FFF2-40B4-BE49-F238E27FC236}">
                <a16:creationId xmlns:a16="http://schemas.microsoft.com/office/drawing/2014/main" xmlns="" id="{474412EA-42F4-4E05-A936-75255253420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9" name="Text Placeholder 37">
            <a:extLst>
              <a:ext uri="{FF2B5EF4-FFF2-40B4-BE49-F238E27FC236}">
                <a16:creationId xmlns:a16="http://schemas.microsoft.com/office/drawing/2014/main" xmlns="" id="{81E9CB84-5DFA-410E-94C3-4BDC841D893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0" name="Text Placeholder 37">
            <a:extLst>
              <a:ext uri="{FF2B5EF4-FFF2-40B4-BE49-F238E27FC236}">
                <a16:creationId xmlns:a16="http://schemas.microsoft.com/office/drawing/2014/main" xmlns="" id="{CC82B9BC-0E71-4A8F-9D22-E472D83DC65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4753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no image">
    <p:bg bwMode="black"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0E974F7C-4D06-4BBB-81C2-0BDE09E52FC3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733800" y="4292601"/>
            <a:ext cx="8026200" cy="1906588"/>
          </a:xfrm>
        </p:spPr>
        <p:txBody>
          <a:bodyPr>
            <a:noAutofit/>
          </a:bodyPr>
          <a:lstStyle>
            <a:lvl1pPr algn="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75FFD8-2093-4B6E-ACB0-D6B6DD4FF1AA}"/>
              </a:ext>
            </a:extLst>
          </p:cNvPr>
          <p:cNvSpPr/>
          <p:nvPr userDrawn="1"/>
        </p:nvSpPr>
        <p:spPr>
          <a:xfrm>
            <a:off x="0" y="0"/>
            <a:ext cx="129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4413B3-2934-4B5E-9904-79AB3DD5ED78}"/>
              </a:ext>
            </a:extLst>
          </p:cNvPr>
          <p:cNvGrpSpPr/>
          <p:nvPr userDrawn="1"/>
        </p:nvGrpSpPr>
        <p:grpSpPr bwMode="black">
          <a:xfrm>
            <a:off x="433986" y="575771"/>
            <a:ext cx="434117" cy="231336"/>
            <a:chOff x="-6113331" y="-36513"/>
            <a:chExt cx="5213353" cy="2778125"/>
          </a:xfrm>
          <a:solidFill>
            <a:srgbClr val="425563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4CA12EE8-A624-47CF-9703-55CB9E02DCD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6113331" y="-3236"/>
              <a:ext cx="3251199" cy="2608257"/>
            </a:xfrm>
            <a:custGeom>
              <a:avLst/>
              <a:gdLst>
                <a:gd name="T0" fmla="*/ 377 w 978"/>
                <a:gd name="T1" fmla="*/ 780 h 782"/>
                <a:gd name="T2" fmla="*/ 216 w 978"/>
                <a:gd name="T3" fmla="*/ 780 h 782"/>
                <a:gd name="T4" fmla="*/ 0 w 978"/>
                <a:gd name="T5" fmla="*/ 7 h 782"/>
                <a:gd name="T6" fmla="*/ 175 w 978"/>
                <a:gd name="T7" fmla="*/ 7 h 782"/>
                <a:gd name="T8" fmla="*/ 296 w 978"/>
                <a:gd name="T9" fmla="*/ 516 h 782"/>
                <a:gd name="T10" fmla="*/ 299 w 978"/>
                <a:gd name="T11" fmla="*/ 516 h 782"/>
                <a:gd name="T12" fmla="*/ 405 w 978"/>
                <a:gd name="T13" fmla="*/ 6 h 782"/>
                <a:gd name="T14" fmla="*/ 513 w 978"/>
                <a:gd name="T15" fmla="*/ 6 h 782"/>
                <a:gd name="T16" fmla="*/ 569 w 978"/>
                <a:gd name="T17" fmla="*/ 10 h 782"/>
                <a:gd name="T18" fmla="*/ 584 w 978"/>
                <a:gd name="T19" fmla="*/ 64 h 782"/>
                <a:gd name="T20" fmla="*/ 677 w 978"/>
                <a:gd name="T21" fmla="*/ 502 h 782"/>
                <a:gd name="T22" fmla="*/ 682 w 978"/>
                <a:gd name="T23" fmla="*/ 521 h 782"/>
                <a:gd name="T24" fmla="*/ 728 w 978"/>
                <a:gd name="T25" fmla="*/ 334 h 782"/>
                <a:gd name="T26" fmla="*/ 803 w 978"/>
                <a:gd name="T27" fmla="*/ 24 h 782"/>
                <a:gd name="T28" fmla="*/ 825 w 978"/>
                <a:gd name="T29" fmla="*/ 5 h 782"/>
                <a:gd name="T30" fmla="*/ 978 w 978"/>
                <a:gd name="T31" fmla="*/ 6 h 782"/>
                <a:gd name="T32" fmla="*/ 974 w 978"/>
                <a:gd name="T33" fmla="*/ 24 h 782"/>
                <a:gd name="T34" fmla="*/ 767 w 978"/>
                <a:gd name="T35" fmla="*/ 760 h 782"/>
                <a:gd name="T36" fmla="*/ 740 w 978"/>
                <a:gd name="T37" fmla="*/ 781 h 782"/>
                <a:gd name="T38" fmla="*/ 616 w 978"/>
                <a:gd name="T39" fmla="*/ 781 h 782"/>
                <a:gd name="T40" fmla="*/ 594 w 978"/>
                <a:gd name="T41" fmla="*/ 763 h 782"/>
                <a:gd name="T42" fmla="*/ 487 w 978"/>
                <a:gd name="T43" fmla="*/ 267 h 782"/>
                <a:gd name="T44" fmla="*/ 377 w 978"/>
                <a:gd name="T45" fmla="*/ 78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8" h="782">
                  <a:moveTo>
                    <a:pt x="377" y="780"/>
                  </a:moveTo>
                  <a:cubicBezTo>
                    <a:pt x="323" y="780"/>
                    <a:pt x="270" y="780"/>
                    <a:pt x="216" y="780"/>
                  </a:cubicBezTo>
                  <a:cubicBezTo>
                    <a:pt x="144" y="523"/>
                    <a:pt x="72" y="266"/>
                    <a:pt x="0" y="7"/>
                  </a:cubicBezTo>
                  <a:cubicBezTo>
                    <a:pt x="59" y="7"/>
                    <a:pt x="115" y="7"/>
                    <a:pt x="175" y="7"/>
                  </a:cubicBezTo>
                  <a:cubicBezTo>
                    <a:pt x="215" y="176"/>
                    <a:pt x="256" y="346"/>
                    <a:pt x="296" y="516"/>
                  </a:cubicBezTo>
                  <a:cubicBezTo>
                    <a:pt x="297" y="516"/>
                    <a:pt x="298" y="516"/>
                    <a:pt x="299" y="516"/>
                  </a:cubicBezTo>
                  <a:cubicBezTo>
                    <a:pt x="335" y="347"/>
                    <a:pt x="370" y="177"/>
                    <a:pt x="405" y="6"/>
                  </a:cubicBezTo>
                  <a:cubicBezTo>
                    <a:pt x="442" y="6"/>
                    <a:pt x="477" y="6"/>
                    <a:pt x="513" y="6"/>
                  </a:cubicBezTo>
                  <a:cubicBezTo>
                    <a:pt x="532" y="6"/>
                    <a:pt x="557" y="0"/>
                    <a:pt x="569" y="10"/>
                  </a:cubicBezTo>
                  <a:cubicBezTo>
                    <a:pt x="581" y="19"/>
                    <a:pt x="580" y="45"/>
                    <a:pt x="584" y="64"/>
                  </a:cubicBezTo>
                  <a:cubicBezTo>
                    <a:pt x="615" y="210"/>
                    <a:pt x="646" y="356"/>
                    <a:pt x="677" y="502"/>
                  </a:cubicBezTo>
                  <a:cubicBezTo>
                    <a:pt x="678" y="507"/>
                    <a:pt x="680" y="511"/>
                    <a:pt x="682" y="521"/>
                  </a:cubicBezTo>
                  <a:cubicBezTo>
                    <a:pt x="698" y="456"/>
                    <a:pt x="713" y="395"/>
                    <a:pt x="728" y="334"/>
                  </a:cubicBezTo>
                  <a:cubicBezTo>
                    <a:pt x="753" y="231"/>
                    <a:pt x="779" y="127"/>
                    <a:pt x="803" y="24"/>
                  </a:cubicBezTo>
                  <a:cubicBezTo>
                    <a:pt x="806" y="10"/>
                    <a:pt x="811" y="5"/>
                    <a:pt x="825" y="5"/>
                  </a:cubicBezTo>
                  <a:cubicBezTo>
                    <a:pt x="875" y="6"/>
                    <a:pt x="925" y="6"/>
                    <a:pt x="978" y="6"/>
                  </a:cubicBezTo>
                  <a:cubicBezTo>
                    <a:pt x="976" y="13"/>
                    <a:pt x="976" y="19"/>
                    <a:pt x="974" y="24"/>
                  </a:cubicBezTo>
                  <a:cubicBezTo>
                    <a:pt x="905" y="269"/>
                    <a:pt x="836" y="515"/>
                    <a:pt x="767" y="760"/>
                  </a:cubicBezTo>
                  <a:cubicBezTo>
                    <a:pt x="763" y="776"/>
                    <a:pt x="757" y="782"/>
                    <a:pt x="740" y="781"/>
                  </a:cubicBezTo>
                  <a:cubicBezTo>
                    <a:pt x="699" y="780"/>
                    <a:pt x="657" y="780"/>
                    <a:pt x="616" y="781"/>
                  </a:cubicBezTo>
                  <a:cubicBezTo>
                    <a:pt x="602" y="781"/>
                    <a:pt x="597" y="776"/>
                    <a:pt x="594" y="763"/>
                  </a:cubicBezTo>
                  <a:cubicBezTo>
                    <a:pt x="560" y="598"/>
                    <a:pt x="525" y="433"/>
                    <a:pt x="487" y="267"/>
                  </a:cubicBezTo>
                  <a:cubicBezTo>
                    <a:pt x="450" y="438"/>
                    <a:pt x="414" y="609"/>
                    <a:pt x="377" y="7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C1E51C1D-79A1-401E-98B5-E8491E8384E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2790690" y="-36513"/>
              <a:ext cx="1890712" cy="2778125"/>
            </a:xfrm>
            <a:custGeom>
              <a:avLst/>
              <a:gdLst>
                <a:gd name="T0" fmla="*/ 460 w 569"/>
                <a:gd name="T1" fmla="*/ 63 h 833"/>
                <a:gd name="T2" fmla="*/ 503 w 569"/>
                <a:gd name="T3" fmla="*/ 23 h 833"/>
                <a:gd name="T4" fmla="*/ 505 w 569"/>
                <a:gd name="T5" fmla="*/ 34 h 833"/>
                <a:gd name="T6" fmla="*/ 505 w 569"/>
                <a:gd name="T7" fmla="*/ 214 h 833"/>
                <a:gd name="T8" fmla="*/ 500 w 569"/>
                <a:gd name="T9" fmla="*/ 228 h 833"/>
                <a:gd name="T10" fmla="*/ 488 w 569"/>
                <a:gd name="T11" fmla="*/ 217 h 833"/>
                <a:gd name="T12" fmla="*/ 413 w 569"/>
                <a:gd name="T13" fmla="*/ 96 h 833"/>
                <a:gd name="T14" fmla="*/ 203 w 569"/>
                <a:gd name="T15" fmla="*/ 41 h 833"/>
                <a:gd name="T16" fmla="*/ 108 w 569"/>
                <a:gd name="T17" fmla="*/ 155 h 833"/>
                <a:gd name="T18" fmla="*/ 163 w 569"/>
                <a:gd name="T19" fmla="*/ 295 h 833"/>
                <a:gd name="T20" fmla="*/ 274 w 569"/>
                <a:gd name="T21" fmla="*/ 348 h 833"/>
                <a:gd name="T22" fmla="*/ 393 w 569"/>
                <a:gd name="T23" fmla="*/ 390 h 833"/>
                <a:gd name="T24" fmla="*/ 538 w 569"/>
                <a:gd name="T25" fmla="*/ 538 h 833"/>
                <a:gd name="T26" fmla="*/ 381 w 569"/>
                <a:gd name="T27" fmla="*/ 804 h 833"/>
                <a:gd name="T28" fmla="*/ 59 w 569"/>
                <a:gd name="T29" fmla="*/ 779 h 833"/>
                <a:gd name="T30" fmla="*/ 38 w 569"/>
                <a:gd name="T31" fmla="*/ 785 h 833"/>
                <a:gd name="T32" fmla="*/ 11 w 569"/>
                <a:gd name="T33" fmla="*/ 814 h 833"/>
                <a:gd name="T34" fmla="*/ 5 w 569"/>
                <a:gd name="T35" fmla="*/ 812 h 833"/>
                <a:gd name="T36" fmla="*/ 5 w 569"/>
                <a:gd name="T37" fmla="*/ 589 h 833"/>
                <a:gd name="T38" fmla="*/ 18 w 569"/>
                <a:gd name="T39" fmla="*/ 608 h 833"/>
                <a:gd name="T40" fmla="*/ 102 w 569"/>
                <a:gd name="T41" fmla="*/ 739 h 833"/>
                <a:gd name="T42" fmla="*/ 336 w 569"/>
                <a:gd name="T43" fmla="*/ 792 h 833"/>
                <a:gd name="T44" fmla="*/ 436 w 569"/>
                <a:gd name="T45" fmla="*/ 610 h 833"/>
                <a:gd name="T46" fmla="*/ 360 w 569"/>
                <a:gd name="T47" fmla="*/ 518 h 833"/>
                <a:gd name="T48" fmla="*/ 200 w 569"/>
                <a:gd name="T49" fmla="*/ 457 h 833"/>
                <a:gd name="T50" fmla="*/ 136 w 569"/>
                <a:gd name="T51" fmla="*/ 433 h 833"/>
                <a:gd name="T52" fmla="*/ 8 w 569"/>
                <a:gd name="T53" fmla="*/ 223 h 833"/>
                <a:gd name="T54" fmla="*/ 170 w 569"/>
                <a:gd name="T55" fmla="*/ 26 h 833"/>
                <a:gd name="T56" fmla="*/ 460 w 569"/>
                <a:gd name="T57" fmla="*/ 6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9" h="833">
                  <a:moveTo>
                    <a:pt x="460" y="63"/>
                  </a:moveTo>
                  <a:cubicBezTo>
                    <a:pt x="478" y="54"/>
                    <a:pt x="480" y="29"/>
                    <a:pt x="503" y="23"/>
                  </a:cubicBezTo>
                  <a:cubicBezTo>
                    <a:pt x="504" y="29"/>
                    <a:pt x="505" y="31"/>
                    <a:pt x="505" y="34"/>
                  </a:cubicBezTo>
                  <a:cubicBezTo>
                    <a:pt x="505" y="94"/>
                    <a:pt x="505" y="154"/>
                    <a:pt x="505" y="214"/>
                  </a:cubicBezTo>
                  <a:cubicBezTo>
                    <a:pt x="505" y="218"/>
                    <a:pt x="502" y="223"/>
                    <a:pt x="500" y="228"/>
                  </a:cubicBezTo>
                  <a:cubicBezTo>
                    <a:pt x="496" y="224"/>
                    <a:pt x="490" y="222"/>
                    <a:pt x="488" y="217"/>
                  </a:cubicBezTo>
                  <a:cubicBezTo>
                    <a:pt x="470" y="173"/>
                    <a:pt x="447" y="131"/>
                    <a:pt x="413" y="96"/>
                  </a:cubicBezTo>
                  <a:cubicBezTo>
                    <a:pt x="354" y="35"/>
                    <a:pt x="285" y="14"/>
                    <a:pt x="203" y="41"/>
                  </a:cubicBezTo>
                  <a:cubicBezTo>
                    <a:pt x="148" y="59"/>
                    <a:pt x="116" y="99"/>
                    <a:pt x="108" y="155"/>
                  </a:cubicBezTo>
                  <a:cubicBezTo>
                    <a:pt x="99" y="212"/>
                    <a:pt x="112" y="264"/>
                    <a:pt x="163" y="295"/>
                  </a:cubicBezTo>
                  <a:cubicBezTo>
                    <a:pt x="197" y="317"/>
                    <a:pt x="236" y="333"/>
                    <a:pt x="274" y="348"/>
                  </a:cubicBezTo>
                  <a:cubicBezTo>
                    <a:pt x="313" y="364"/>
                    <a:pt x="354" y="375"/>
                    <a:pt x="393" y="390"/>
                  </a:cubicBezTo>
                  <a:cubicBezTo>
                    <a:pt x="463" y="417"/>
                    <a:pt x="518" y="461"/>
                    <a:pt x="538" y="538"/>
                  </a:cubicBezTo>
                  <a:cubicBezTo>
                    <a:pt x="569" y="660"/>
                    <a:pt x="504" y="772"/>
                    <a:pt x="381" y="804"/>
                  </a:cubicBezTo>
                  <a:cubicBezTo>
                    <a:pt x="271" y="833"/>
                    <a:pt x="163" y="831"/>
                    <a:pt x="59" y="779"/>
                  </a:cubicBezTo>
                  <a:cubicBezTo>
                    <a:pt x="54" y="777"/>
                    <a:pt x="43" y="780"/>
                    <a:pt x="38" y="785"/>
                  </a:cubicBezTo>
                  <a:cubicBezTo>
                    <a:pt x="28" y="793"/>
                    <a:pt x="20" y="804"/>
                    <a:pt x="11" y="814"/>
                  </a:cubicBezTo>
                  <a:cubicBezTo>
                    <a:pt x="9" y="813"/>
                    <a:pt x="7" y="813"/>
                    <a:pt x="5" y="812"/>
                  </a:cubicBezTo>
                  <a:cubicBezTo>
                    <a:pt x="5" y="740"/>
                    <a:pt x="5" y="668"/>
                    <a:pt x="5" y="589"/>
                  </a:cubicBezTo>
                  <a:cubicBezTo>
                    <a:pt x="11" y="598"/>
                    <a:pt x="16" y="603"/>
                    <a:pt x="18" y="608"/>
                  </a:cubicBezTo>
                  <a:cubicBezTo>
                    <a:pt x="38" y="657"/>
                    <a:pt x="64" y="702"/>
                    <a:pt x="102" y="739"/>
                  </a:cubicBezTo>
                  <a:cubicBezTo>
                    <a:pt x="169" y="803"/>
                    <a:pt x="248" y="822"/>
                    <a:pt x="336" y="792"/>
                  </a:cubicBezTo>
                  <a:cubicBezTo>
                    <a:pt x="412" y="766"/>
                    <a:pt x="454" y="689"/>
                    <a:pt x="436" y="610"/>
                  </a:cubicBezTo>
                  <a:cubicBezTo>
                    <a:pt x="427" y="566"/>
                    <a:pt x="400" y="535"/>
                    <a:pt x="360" y="518"/>
                  </a:cubicBezTo>
                  <a:cubicBezTo>
                    <a:pt x="307" y="496"/>
                    <a:pt x="253" y="477"/>
                    <a:pt x="200" y="457"/>
                  </a:cubicBezTo>
                  <a:cubicBezTo>
                    <a:pt x="178" y="449"/>
                    <a:pt x="157" y="442"/>
                    <a:pt x="136" y="433"/>
                  </a:cubicBezTo>
                  <a:cubicBezTo>
                    <a:pt x="52" y="393"/>
                    <a:pt x="0" y="308"/>
                    <a:pt x="8" y="223"/>
                  </a:cubicBezTo>
                  <a:cubicBezTo>
                    <a:pt x="17" y="123"/>
                    <a:pt x="74" y="51"/>
                    <a:pt x="170" y="26"/>
                  </a:cubicBezTo>
                  <a:cubicBezTo>
                    <a:pt x="271" y="0"/>
                    <a:pt x="368" y="6"/>
                    <a:pt x="46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3234847-EF52-47BF-8FF3-9C9A99201F83}"/>
              </a:ext>
            </a:extLst>
          </p:cNvPr>
          <p:cNvCxnSpPr>
            <a:cxnSpLocks/>
          </p:cNvCxnSpPr>
          <p:nvPr userDrawn="1"/>
        </p:nvCxnSpPr>
        <p:spPr>
          <a:xfrm>
            <a:off x="1276350" y="-9832"/>
            <a:ext cx="0" cy="688258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72043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0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7" name="Text Placeholder 7">
            <a:extLst>
              <a:ext uri="{FF2B5EF4-FFF2-40B4-BE49-F238E27FC236}">
                <a16:creationId xmlns:a16="http://schemas.microsoft.com/office/drawing/2014/main" xmlns="" id="{877C8B82-0003-44AF-98D8-A3963B4EAE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610B6020-F340-4D61-9CBC-13558F9FF259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196" name="Picture Placeholder 11">
            <a:extLst>
              <a:ext uri="{FF2B5EF4-FFF2-40B4-BE49-F238E27FC236}">
                <a16:creationId xmlns:a16="http://schemas.microsoft.com/office/drawing/2014/main" xmlns="" id="{CFC57715-9F67-4926-9E2E-4057653BD1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7" name="Picture Placeholder 11">
            <a:extLst>
              <a:ext uri="{FF2B5EF4-FFF2-40B4-BE49-F238E27FC236}">
                <a16:creationId xmlns:a16="http://schemas.microsoft.com/office/drawing/2014/main" xmlns="" id="{42A7DCD8-F772-4AB0-B342-13BE7658CE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8" name="Picture Placeholder 11">
            <a:extLst>
              <a:ext uri="{FF2B5EF4-FFF2-40B4-BE49-F238E27FC236}">
                <a16:creationId xmlns:a16="http://schemas.microsoft.com/office/drawing/2014/main" xmlns="" id="{6A1D9F4E-F9CA-4F45-AD62-BED7445301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9" name="Picture Placeholder 11">
            <a:extLst>
              <a:ext uri="{FF2B5EF4-FFF2-40B4-BE49-F238E27FC236}">
                <a16:creationId xmlns:a16="http://schemas.microsoft.com/office/drawing/2014/main" xmlns="" id="{94C121F5-7727-4B8E-842D-5289351B6A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00" name="Picture Placeholder 11">
            <a:extLst>
              <a:ext uri="{FF2B5EF4-FFF2-40B4-BE49-F238E27FC236}">
                <a16:creationId xmlns:a16="http://schemas.microsoft.com/office/drawing/2014/main" xmlns="" id="{DFC30940-F768-4C0F-A42D-097B743DBA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73A71BFB-1D4B-41A6-87FA-E2FF302DA7B6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71D296FB-678B-42DB-85D5-4512D9D7914B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7AA55EC3-3748-4D22-86B6-11EF7A3E4C6A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F9FAF038-F30E-436F-9641-1571B3106B6B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4C2FD812-F750-4185-B31D-B7C2905E672A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xmlns="" id="{4F6DEFF8-7C8B-400D-86AD-7D4BA5D70A5F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Picture Placeholder 11">
            <a:extLst>
              <a:ext uri="{FF2B5EF4-FFF2-40B4-BE49-F238E27FC236}">
                <a16:creationId xmlns:a16="http://schemas.microsoft.com/office/drawing/2014/main" xmlns="" id="{E79B3FFA-0062-48EC-9424-8CF8B5AF4FC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08" name="Picture Placeholder 11">
            <a:extLst>
              <a:ext uri="{FF2B5EF4-FFF2-40B4-BE49-F238E27FC236}">
                <a16:creationId xmlns:a16="http://schemas.microsoft.com/office/drawing/2014/main" xmlns="" id="{40B242DB-8391-4D5F-8973-51502038A3D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09" name="Picture Placeholder 11">
            <a:extLst>
              <a:ext uri="{FF2B5EF4-FFF2-40B4-BE49-F238E27FC236}">
                <a16:creationId xmlns:a16="http://schemas.microsoft.com/office/drawing/2014/main" xmlns="" id="{32B7D87C-BB8C-4601-A940-2A0055C608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0" name="Picture Placeholder 11">
            <a:extLst>
              <a:ext uri="{FF2B5EF4-FFF2-40B4-BE49-F238E27FC236}">
                <a16:creationId xmlns:a16="http://schemas.microsoft.com/office/drawing/2014/main" xmlns="" id="{C6739C45-F31D-44F1-A518-EF224E34F27C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1" name="Picture Placeholder 11">
            <a:extLst>
              <a:ext uri="{FF2B5EF4-FFF2-40B4-BE49-F238E27FC236}">
                <a16:creationId xmlns:a16="http://schemas.microsoft.com/office/drawing/2014/main" xmlns="" id="{8724B836-6CFD-4EE0-B704-07198C21456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2" name="Picture Placeholder 11">
            <a:extLst>
              <a:ext uri="{FF2B5EF4-FFF2-40B4-BE49-F238E27FC236}">
                <a16:creationId xmlns:a16="http://schemas.microsoft.com/office/drawing/2014/main" xmlns="" id="{7517659D-0E33-481A-83F3-42856208F05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4B8B4D58-F0E4-4BBD-8972-65748102944E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xmlns="" id="{03DB393A-11CE-4EC1-ADFE-61511CCFA076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9DAE07B1-EDCE-4AA6-B08C-2DF8646EBE62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8F3E7B62-85CD-45CA-92EC-463B475D577E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17AED6D2-AD8E-465D-84E3-467C2CFC2EF3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ED667872-A36B-4A85-9644-A86BA2942607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Picture Placeholder 11">
            <a:extLst>
              <a:ext uri="{FF2B5EF4-FFF2-40B4-BE49-F238E27FC236}">
                <a16:creationId xmlns:a16="http://schemas.microsoft.com/office/drawing/2014/main" xmlns="" id="{F9FBA9F4-246C-40E7-B2E3-0016D601C2C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20" name="Text Placeholder 37">
            <a:extLst>
              <a:ext uri="{FF2B5EF4-FFF2-40B4-BE49-F238E27FC236}">
                <a16:creationId xmlns:a16="http://schemas.microsoft.com/office/drawing/2014/main" xmlns="" id="{B0DFC782-01D9-42D1-8E8C-10FCF27CFA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1" name="Text Placeholder 37">
            <a:extLst>
              <a:ext uri="{FF2B5EF4-FFF2-40B4-BE49-F238E27FC236}">
                <a16:creationId xmlns:a16="http://schemas.microsoft.com/office/drawing/2014/main" xmlns="" id="{291A9730-8236-4B87-BE30-78A2510707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2" name="Text Placeholder 37">
            <a:extLst>
              <a:ext uri="{FF2B5EF4-FFF2-40B4-BE49-F238E27FC236}">
                <a16:creationId xmlns:a16="http://schemas.microsoft.com/office/drawing/2014/main" xmlns="" id="{06A6D789-DF30-42BD-9361-AC00696EF1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3" name="Text Placeholder 37">
            <a:extLst>
              <a:ext uri="{FF2B5EF4-FFF2-40B4-BE49-F238E27FC236}">
                <a16:creationId xmlns:a16="http://schemas.microsoft.com/office/drawing/2014/main" xmlns="" id="{EB8DC18D-8236-4E70-AA98-1D099288684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4" name="Text Placeholder 37">
            <a:extLst>
              <a:ext uri="{FF2B5EF4-FFF2-40B4-BE49-F238E27FC236}">
                <a16:creationId xmlns:a16="http://schemas.microsoft.com/office/drawing/2014/main" xmlns="" id="{12FAC1EA-90A4-43AB-849A-1FD562B74E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5" name="Text Placeholder 37">
            <a:extLst>
              <a:ext uri="{FF2B5EF4-FFF2-40B4-BE49-F238E27FC236}">
                <a16:creationId xmlns:a16="http://schemas.microsoft.com/office/drawing/2014/main" xmlns="" id="{8DAC9BD0-664D-4FF2-8F1B-5F64B9BC82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xmlns="" id="{57709A26-3819-4EB3-BF0F-321EFE2A98FB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xmlns="" id="{A5EB9A16-CE0D-4184-B2AC-07BC5C341500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xmlns="" id="{D60C4C7F-9363-4641-AB0F-93531AA4E5C4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xmlns="" id="{D12606C3-8737-4152-B66A-99D022EE785D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xmlns="" id="{49C976B2-17CA-477D-8CDA-8E824EEC44B3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xmlns="" id="{63535214-EBAC-4FB5-B88C-4F6C5BF2A1E8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 Placeholder 37">
            <a:extLst>
              <a:ext uri="{FF2B5EF4-FFF2-40B4-BE49-F238E27FC236}">
                <a16:creationId xmlns:a16="http://schemas.microsoft.com/office/drawing/2014/main" xmlns="" id="{FCE99750-A7BD-48C5-A469-AA1CB466B2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3" name="Text Placeholder 37">
            <a:extLst>
              <a:ext uri="{FF2B5EF4-FFF2-40B4-BE49-F238E27FC236}">
                <a16:creationId xmlns:a16="http://schemas.microsoft.com/office/drawing/2014/main" xmlns="" id="{68069CAE-C871-469E-B75D-0814222051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4" name="Text Placeholder 37">
            <a:extLst>
              <a:ext uri="{FF2B5EF4-FFF2-40B4-BE49-F238E27FC236}">
                <a16:creationId xmlns:a16="http://schemas.microsoft.com/office/drawing/2014/main" xmlns="" id="{B20EA159-6429-48D3-9D14-F23E6C271E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5" name="Text Placeholder 37">
            <a:extLst>
              <a:ext uri="{FF2B5EF4-FFF2-40B4-BE49-F238E27FC236}">
                <a16:creationId xmlns:a16="http://schemas.microsoft.com/office/drawing/2014/main" xmlns="" id="{87DFC5BD-9CB4-4215-AE11-6E812B8CFB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6" name="Text Placeholder 37">
            <a:extLst>
              <a:ext uri="{FF2B5EF4-FFF2-40B4-BE49-F238E27FC236}">
                <a16:creationId xmlns:a16="http://schemas.microsoft.com/office/drawing/2014/main" xmlns="" id="{857A5E2C-4006-4809-B125-2D239634DD4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7" name="Text Placeholder 37">
            <a:extLst>
              <a:ext uri="{FF2B5EF4-FFF2-40B4-BE49-F238E27FC236}">
                <a16:creationId xmlns:a16="http://schemas.microsoft.com/office/drawing/2014/main" xmlns="" id="{3F94329E-1344-4BD0-A04D-BD01C57B8A9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8" name="Text Placeholder 37">
            <a:extLst>
              <a:ext uri="{FF2B5EF4-FFF2-40B4-BE49-F238E27FC236}">
                <a16:creationId xmlns:a16="http://schemas.microsoft.com/office/drawing/2014/main" xmlns="" id="{3B440563-C780-4B2E-9113-3936F4EDF49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39" name="Text Placeholder 37">
            <a:extLst>
              <a:ext uri="{FF2B5EF4-FFF2-40B4-BE49-F238E27FC236}">
                <a16:creationId xmlns:a16="http://schemas.microsoft.com/office/drawing/2014/main" xmlns="" id="{43E9A20A-6B02-43FA-8FD9-8D2A81CC1D2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0" name="Text Placeholder 37">
            <a:extLst>
              <a:ext uri="{FF2B5EF4-FFF2-40B4-BE49-F238E27FC236}">
                <a16:creationId xmlns:a16="http://schemas.microsoft.com/office/drawing/2014/main" xmlns="" id="{66070D53-6865-41DC-A40E-FA23A7DEB2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1" name="Text Placeholder 37">
            <a:extLst>
              <a:ext uri="{FF2B5EF4-FFF2-40B4-BE49-F238E27FC236}">
                <a16:creationId xmlns:a16="http://schemas.microsoft.com/office/drawing/2014/main" xmlns="" id="{A40F5D86-D4D6-4AD1-BA74-0F961EED13E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2" name="Text Placeholder 37">
            <a:extLst>
              <a:ext uri="{FF2B5EF4-FFF2-40B4-BE49-F238E27FC236}">
                <a16:creationId xmlns:a16="http://schemas.microsoft.com/office/drawing/2014/main" xmlns="" id="{91762A7A-9324-4069-BD52-C1D6916F2DD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3" name="Text Placeholder 37">
            <a:extLst>
              <a:ext uri="{FF2B5EF4-FFF2-40B4-BE49-F238E27FC236}">
                <a16:creationId xmlns:a16="http://schemas.microsoft.com/office/drawing/2014/main" xmlns="" id="{839207B4-78E2-4250-A60E-EE09485BD4C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53536F01-03D5-4008-B197-5F5A6B5CBD4B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B0C3FED0-EB70-4F8A-B002-29AD2733BA19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502A6E7E-D374-49AE-881C-068254AF0CFD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xmlns="" id="{5FB3B1F1-7446-43D3-ADFC-EDBD4CEF95CF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xmlns="" id="{556D4D1E-1D52-43B8-B1AA-7A25BF849723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xmlns="" id="{989AC8D6-FD05-4EC4-B7E4-89643BAF6D64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 Placeholder 37">
            <a:extLst>
              <a:ext uri="{FF2B5EF4-FFF2-40B4-BE49-F238E27FC236}">
                <a16:creationId xmlns:a16="http://schemas.microsoft.com/office/drawing/2014/main" xmlns="" id="{B5CFF39C-03BE-460B-A87F-33537D55685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1" name="Text Placeholder 37">
            <a:extLst>
              <a:ext uri="{FF2B5EF4-FFF2-40B4-BE49-F238E27FC236}">
                <a16:creationId xmlns:a16="http://schemas.microsoft.com/office/drawing/2014/main" xmlns="" id="{178C91F3-B9A7-42D3-B04C-F7A52CF81AD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2" name="Text Placeholder 37">
            <a:extLst>
              <a:ext uri="{FF2B5EF4-FFF2-40B4-BE49-F238E27FC236}">
                <a16:creationId xmlns:a16="http://schemas.microsoft.com/office/drawing/2014/main" xmlns="" id="{4ACA7FB2-8C2B-4BC1-AC42-6E5F9A4183F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3" name="Text Placeholder 37">
            <a:extLst>
              <a:ext uri="{FF2B5EF4-FFF2-40B4-BE49-F238E27FC236}">
                <a16:creationId xmlns:a16="http://schemas.microsoft.com/office/drawing/2014/main" xmlns="" id="{F18E5AC8-C986-4F09-A6FE-1CEEDB4CF39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4" name="Text Placeholder 37">
            <a:extLst>
              <a:ext uri="{FF2B5EF4-FFF2-40B4-BE49-F238E27FC236}">
                <a16:creationId xmlns:a16="http://schemas.microsoft.com/office/drawing/2014/main" xmlns="" id="{5677B090-F107-4E8F-A151-4A76D319931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5" name="Text Placeholder 37">
            <a:extLst>
              <a:ext uri="{FF2B5EF4-FFF2-40B4-BE49-F238E27FC236}">
                <a16:creationId xmlns:a16="http://schemas.microsoft.com/office/drawing/2014/main" xmlns="" id="{989B1933-AE69-414F-AC29-2B8F6024E9E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772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9" name="Text Placeholder 7">
            <a:extLst>
              <a:ext uri="{FF2B5EF4-FFF2-40B4-BE49-F238E27FC236}">
                <a16:creationId xmlns:a16="http://schemas.microsoft.com/office/drawing/2014/main" xmlns="" id="{647423D5-23F0-41CB-995B-C7949EDB43B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7FBA83E-4C48-4556-B6DB-41C505F198C8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0D971FEE-482F-4ABD-B530-AA5102EF4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C8ED86F5-B0CE-49C7-A374-D4810E0A82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xmlns="" id="{D501D346-3E84-42F2-B9DC-B842D7E880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7" name="Picture Placeholder 11">
            <a:extLst>
              <a:ext uri="{FF2B5EF4-FFF2-40B4-BE49-F238E27FC236}">
                <a16:creationId xmlns:a16="http://schemas.microsoft.com/office/drawing/2014/main" xmlns="" id="{631607CC-8297-4320-A846-72423907CD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8" name="Picture Placeholder 11">
            <a:extLst>
              <a:ext uri="{FF2B5EF4-FFF2-40B4-BE49-F238E27FC236}">
                <a16:creationId xmlns:a16="http://schemas.microsoft.com/office/drawing/2014/main" xmlns="" id="{621F4A85-BF81-40D3-94E7-AF276DFD54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D9B62ABC-08B7-4EC2-9D87-08C075D97AFD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7F33C764-F0FD-4CBE-B0F4-39998614205A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CBBDB510-8DCC-49FC-AB9A-3D022AF9065F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52561428-BE97-408F-843C-DDD66316D1F4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5B49FAC8-A52E-4208-9353-804496C9CAF0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3A25609E-2306-4695-8B52-3E3BA04A393C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icture Placeholder 11">
            <a:extLst>
              <a:ext uri="{FF2B5EF4-FFF2-40B4-BE49-F238E27FC236}">
                <a16:creationId xmlns:a16="http://schemas.microsoft.com/office/drawing/2014/main" xmlns="" id="{270DDFD2-D7CF-4CD5-9426-C38100ADB5E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0" name="Picture Placeholder 11">
            <a:extLst>
              <a:ext uri="{FF2B5EF4-FFF2-40B4-BE49-F238E27FC236}">
                <a16:creationId xmlns:a16="http://schemas.microsoft.com/office/drawing/2014/main" xmlns="" id="{C5C00A8D-BC17-4B7B-8A2D-59B274627B8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1" name="Picture Placeholder 11">
            <a:extLst>
              <a:ext uri="{FF2B5EF4-FFF2-40B4-BE49-F238E27FC236}">
                <a16:creationId xmlns:a16="http://schemas.microsoft.com/office/drawing/2014/main" xmlns="" id="{0794EBBA-4D23-4BC2-AEEA-CB79CD3248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2" name="Picture Placeholder 11">
            <a:extLst>
              <a:ext uri="{FF2B5EF4-FFF2-40B4-BE49-F238E27FC236}">
                <a16:creationId xmlns:a16="http://schemas.microsoft.com/office/drawing/2014/main" xmlns="" id="{4DAFC2CE-5814-434A-9E69-178C37E7E4F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7" name="Picture Placeholder 11">
            <a:extLst>
              <a:ext uri="{FF2B5EF4-FFF2-40B4-BE49-F238E27FC236}">
                <a16:creationId xmlns:a16="http://schemas.microsoft.com/office/drawing/2014/main" xmlns="" id="{EE33EF83-6DF7-48F3-BE3C-87677FB06BD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82FE339C-F3BD-4B4F-8EA9-F95C8A0CA27A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CE136D98-67C4-424F-9AD7-F70BAB293752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D832B9F1-ACB2-4B8A-83F8-263B1840B6BD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13288A57-D419-4D08-86C5-D7EADE5B88E1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FE055964-B938-4250-9DFC-A58DA9A2BB41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Picture Placeholder 11">
            <a:extLst>
              <a:ext uri="{FF2B5EF4-FFF2-40B4-BE49-F238E27FC236}">
                <a16:creationId xmlns:a16="http://schemas.microsoft.com/office/drawing/2014/main" xmlns="" id="{938A15C5-B2B4-4D2E-801E-03EC42CA9763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6" name="Text Placeholder 37">
            <a:extLst>
              <a:ext uri="{FF2B5EF4-FFF2-40B4-BE49-F238E27FC236}">
                <a16:creationId xmlns:a16="http://schemas.microsoft.com/office/drawing/2014/main" xmlns="" id="{253BA20B-DAE6-4D56-8725-7ABFE3B65C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37" name="Text Placeholder 37">
            <a:extLst>
              <a:ext uri="{FF2B5EF4-FFF2-40B4-BE49-F238E27FC236}">
                <a16:creationId xmlns:a16="http://schemas.microsoft.com/office/drawing/2014/main" xmlns="" id="{B2228CE7-423D-4F6E-8F9F-CD3E0BF9BD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40B91424-0860-4D4E-8F3B-65B346C05B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5AC7D958-7F35-487F-913B-9C6B4267E4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BFD98115-0698-4414-BB29-B3F2650B6A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B6301B02-F591-4ADB-89E2-67103BE3E2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FF43CB21-C35C-4C0A-A2BD-760BAE99CCF0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635D0E18-A231-406E-A030-A400B97199CD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38EC2FA0-0316-489E-826C-9EBF982234E3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392ABE6E-47F7-46BE-9122-2579A36C26D7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98FDF681-9B5E-4FCB-8BC8-9EF15BF8C64A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xmlns="" id="{B3587460-D93A-4F36-8A0F-D949E32FE1C2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 Placeholder 37">
            <a:extLst>
              <a:ext uri="{FF2B5EF4-FFF2-40B4-BE49-F238E27FC236}">
                <a16:creationId xmlns:a16="http://schemas.microsoft.com/office/drawing/2014/main" xmlns="" id="{41A7D1A1-56FD-483B-960C-9F7E46A73C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9" name="Text Placeholder 37">
            <a:extLst>
              <a:ext uri="{FF2B5EF4-FFF2-40B4-BE49-F238E27FC236}">
                <a16:creationId xmlns:a16="http://schemas.microsoft.com/office/drawing/2014/main" xmlns="" id="{A6DAD128-0C88-4053-8306-606B8DC38B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0" name="Text Placeholder 37">
            <a:extLst>
              <a:ext uri="{FF2B5EF4-FFF2-40B4-BE49-F238E27FC236}">
                <a16:creationId xmlns:a16="http://schemas.microsoft.com/office/drawing/2014/main" xmlns="" id="{CB462301-63B3-42E2-954A-E101D6FF04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1" name="Text Placeholder 37">
            <a:extLst>
              <a:ext uri="{FF2B5EF4-FFF2-40B4-BE49-F238E27FC236}">
                <a16:creationId xmlns:a16="http://schemas.microsoft.com/office/drawing/2014/main" xmlns="" id="{1CE01CA0-F7C9-40FD-9524-F6985D0BBC7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2" name="Text Placeholder 37">
            <a:extLst>
              <a:ext uri="{FF2B5EF4-FFF2-40B4-BE49-F238E27FC236}">
                <a16:creationId xmlns:a16="http://schemas.microsoft.com/office/drawing/2014/main" xmlns="" id="{5568E793-50E4-4FCF-A8AE-870C2C1B25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3" name="Text Placeholder 37">
            <a:extLst>
              <a:ext uri="{FF2B5EF4-FFF2-40B4-BE49-F238E27FC236}">
                <a16:creationId xmlns:a16="http://schemas.microsoft.com/office/drawing/2014/main" xmlns="" id="{92C75ED9-37D2-4AF5-B64C-D4536CD5EA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4" name="Text Placeholder 37">
            <a:extLst>
              <a:ext uri="{FF2B5EF4-FFF2-40B4-BE49-F238E27FC236}">
                <a16:creationId xmlns:a16="http://schemas.microsoft.com/office/drawing/2014/main" xmlns="" id="{85168821-00CE-43C8-B7B2-7CACC2C432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5" name="Text Placeholder 37">
            <a:extLst>
              <a:ext uri="{FF2B5EF4-FFF2-40B4-BE49-F238E27FC236}">
                <a16:creationId xmlns:a16="http://schemas.microsoft.com/office/drawing/2014/main" xmlns="" id="{29583A1D-9EA4-45B6-AC5E-A4B654A37BC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6" name="Text Placeholder 37">
            <a:extLst>
              <a:ext uri="{FF2B5EF4-FFF2-40B4-BE49-F238E27FC236}">
                <a16:creationId xmlns:a16="http://schemas.microsoft.com/office/drawing/2014/main" xmlns="" id="{3D0271C3-ACD1-4D7E-BE6D-29D60E81755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7" name="Text Placeholder 37">
            <a:extLst>
              <a:ext uri="{FF2B5EF4-FFF2-40B4-BE49-F238E27FC236}">
                <a16:creationId xmlns:a16="http://schemas.microsoft.com/office/drawing/2014/main" xmlns="" id="{D4103A76-B571-4DEF-8681-E2AEBAED552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8" name="Text Placeholder 37">
            <a:extLst>
              <a:ext uri="{FF2B5EF4-FFF2-40B4-BE49-F238E27FC236}">
                <a16:creationId xmlns:a16="http://schemas.microsoft.com/office/drawing/2014/main" xmlns="" id="{A7166F27-FB2C-421D-99E0-FAC00F0FEB4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0CCBDA59-A750-441C-9D9F-E6D939DC5056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9631B16F-156B-4E29-88C6-B96F3ED27722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xmlns="" id="{E52AB40B-623E-41F1-B0CF-98EBBB4D6F2A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xmlns="" id="{4608C6DB-E5FB-472A-B275-EBBAAA0A10DF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xmlns="" id="{CF450CF0-0DAE-4C39-A8D7-CE7F8A822EF7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 Placeholder 37">
            <a:extLst>
              <a:ext uri="{FF2B5EF4-FFF2-40B4-BE49-F238E27FC236}">
                <a16:creationId xmlns:a16="http://schemas.microsoft.com/office/drawing/2014/main" xmlns="" id="{2E33D858-C96E-4A65-9464-1EF851673D7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5" name="Text Placeholder 37">
            <a:extLst>
              <a:ext uri="{FF2B5EF4-FFF2-40B4-BE49-F238E27FC236}">
                <a16:creationId xmlns:a16="http://schemas.microsoft.com/office/drawing/2014/main" xmlns="" id="{D3ED6536-5609-4199-9421-AA9C65DD555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6" name="Text Placeholder 37">
            <a:extLst>
              <a:ext uri="{FF2B5EF4-FFF2-40B4-BE49-F238E27FC236}">
                <a16:creationId xmlns:a16="http://schemas.microsoft.com/office/drawing/2014/main" xmlns="" id="{E038A45E-F3BA-43FB-9F16-023F2BA04FA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7" name="Text Placeholder 37">
            <a:extLst>
              <a:ext uri="{FF2B5EF4-FFF2-40B4-BE49-F238E27FC236}">
                <a16:creationId xmlns:a16="http://schemas.microsoft.com/office/drawing/2014/main" xmlns="" id="{CEEDA390-63B0-4352-826E-7FB2D981052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0" name="Text Placeholder 37">
            <a:extLst>
              <a:ext uri="{FF2B5EF4-FFF2-40B4-BE49-F238E27FC236}">
                <a16:creationId xmlns:a16="http://schemas.microsoft.com/office/drawing/2014/main" xmlns="" id="{FACA5E30-0150-486F-8BF3-9D5E277310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265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0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8C085E-18F3-4B19-A8D6-3CAAC6332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A52F3FFE-7BC6-48A7-8619-6989109951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ADD11FD7-1F56-44E7-B569-394759CF6010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xmlns="" id="{831EE4E5-DAC6-4837-B2C3-7ED68B2D6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2" name="Picture Placeholder 11">
            <a:extLst>
              <a:ext uri="{FF2B5EF4-FFF2-40B4-BE49-F238E27FC236}">
                <a16:creationId xmlns:a16="http://schemas.microsoft.com/office/drawing/2014/main" xmlns="" id="{0D63C9DB-DFBE-4140-96D6-DEAF44BAE3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092536C6-CFAC-4F2F-AF4A-055B5F57DD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4" name="Picture Placeholder 11">
            <a:extLst>
              <a:ext uri="{FF2B5EF4-FFF2-40B4-BE49-F238E27FC236}">
                <a16:creationId xmlns:a16="http://schemas.microsoft.com/office/drawing/2014/main" xmlns="" id="{19308B6E-CE63-4D54-9AA6-3D16AE9C2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5" name="Picture Placeholder 11">
            <a:extLst>
              <a:ext uri="{FF2B5EF4-FFF2-40B4-BE49-F238E27FC236}">
                <a16:creationId xmlns:a16="http://schemas.microsoft.com/office/drawing/2014/main" xmlns="" id="{E011448A-C748-4F05-AF8C-E709A21E13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6" name="Picture Placeholder 11">
            <a:extLst>
              <a:ext uri="{FF2B5EF4-FFF2-40B4-BE49-F238E27FC236}">
                <a16:creationId xmlns:a16="http://schemas.microsoft.com/office/drawing/2014/main" xmlns="" id="{7747F70F-0B46-4FB9-9A4E-26F6FD5EF2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7" name="Picture Placeholder 11">
            <a:extLst>
              <a:ext uri="{FF2B5EF4-FFF2-40B4-BE49-F238E27FC236}">
                <a16:creationId xmlns:a16="http://schemas.microsoft.com/office/drawing/2014/main" xmlns="" id="{D58A8920-A083-4216-B87B-F457FF48C99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8" name="Picture Placeholder 11">
            <a:extLst>
              <a:ext uri="{FF2B5EF4-FFF2-40B4-BE49-F238E27FC236}">
                <a16:creationId xmlns:a16="http://schemas.microsoft.com/office/drawing/2014/main" xmlns="" id="{79CF49CC-C500-49FD-A226-9021B784CD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9" name="Picture Placeholder 11">
            <a:extLst>
              <a:ext uri="{FF2B5EF4-FFF2-40B4-BE49-F238E27FC236}">
                <a16:creationId xmlns:a16="http://schemas.microsoft.com/office/drawing/2014/main" xmlns="" id="{EC08D982-2761-4132-8F1D-F51B8EF7E7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301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0" name="Picture Placeholder 11">
            <a:extLst>
              <a:ext uri="{FF2B5EF4-FFF2-40B4-BE49-F238E27FC236}">
                <a16:creationId xmlns:a16="http://schemas.microsoft.com/office/drawing/2014/main" xmlns="" id="{C8EF0541-36F2-46E9-8270-CEB5CE4E19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527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6C962B1A-E371-454D-ADBF-A9837E7CDE75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9AEE8AA8-E6AE-498C-9F22-89F4F82A1D5F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6DD4C038-5E3B-4566-A922-3AD5EA8BC15A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51FDDAB3-7C94-45C9-8C3C-11FC1CCBD098}"/>
              </a:ext>
            </a:extLst>
          </p:cNvPr>
          <p:cNvCxnSpPr/>
          <p:nvPr userDrawn="1"/>
        </p:nvCxnSpPr>
        <p:spPr>
          <a:xfrm>
            <a:off x="951301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D1F43E83-0454-4A7C-B108-B0213D6E5036}"/>
              </a:ext>
            </a:extLst>
          </p:cNvPr>
          <p:cNvCxnSpPr/>
          <p:nvPr userDrawn="1"/>
        </p:nvCxnSpPr>
        <p:spPr>
          <a:xfrm>
            <a:off x="1061527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AF875E36-A889-49AE-88B3-87FDBF047AF6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3DD01A4C-80B1-490B-9ECE-C07697B4452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5679EA47-564B-4391-8F57-C229AFD0496D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CB965F2F-C826-4BEE-98EE-6D6532BE4B69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C19B054D-E628-49C9-905E-C7C5842822B3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 Placeholder 37">
            <a:extLst>
              <a:ext uri="{FF2B5EF4-FFF2-40B4-BE49-F238E27FC236}">
                <a16:creationId xmlns:a16="http://schemas.microsoft.com/office/drawing/2014/main" xmlns="" id="{8A5AF37D-DF5C-43B2-82E5-B3CB78B7F1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4" name="Text Placeholder 37">
            <a:extLst>
              <a:ext uri="{FF2B5EF4-FFF2-40B4-BE49-F238E27FC236}">
                <a16:creationId xmlns:a16="http://schemas.microsoft.com/office/drawing/2014/main" xmlns="" id="{4D86A018-ED7B-4983-A836-D5FE956699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5" name="Text Placeholder 37">
            <a:extLst>
              <a:ext uri="{FF2B5EF4-FFF2-40B4-BE49-F238E27FC236}">
                <a16:creationId xmlns:a16="http://schemas.microsoft.com/office/drawing/2014/main" xmlns="" id="{C63A8E4A-5BA4-4047-9FB9-E6736F4FEB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6" name="Text Placeholder 37">
            <a:extLst>
              <a:ext uri="{FF2B5EF4-FFF2-40B4-BE49-F238E27FC236}">
                <a16:creationId xmlns:a16="http://schemas.microsoft.com/office/drawing/2014/main" xmlns="" id="{46B5887C-EB90-4197-B60D-F0893E7015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7" name="Text Placeholder 37">
            <a:extLst>
              <a:ext uri="{FF2B5EF4-FFF2-40B4-BE49-F238E27FC236}">
                <a16:creationId xmlns:a16="http://schemas.microsoft.com/office/drawing/2014/main" xmlns="" id="{6BE561FA-1A2E-4EE7-8119-574FDA505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8" name="Text Placeholder 37">
            <a:extLst>
              <a:ext uri="{FF2B5EF4-FFF2-40B4-BE49-F238E27FC236}">
                <a16:creationId xmlns:a16="http://schemas.microsoft.com/office/drawing/2014/main" xmlns="" id="{71810FC9-5627-4BB5-81FB-6A6F5C2E4D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9" name="Text Placeholder 37">
            <a:extLst>
              <a:ext uri="{FF2B5EF4-FFF2-40B4-BE49-F238E27FC236}">
                <a16:creationId xmlns:a16="http://schemas.microsoft.com/office/drawing/2014/main" xmlns="" id="{944A927D-18CD-4131-8A7B-2F7A377A62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0" name="Text Placeholder 37">
            <a:extLst>
              <a:ext uri="{FF2B5EF4-FFF2-40B4-BE49-F238E27FC236}">
                <a16:creationId xmlns:a16="http://schemas.microsoft.com/office/drawing/2014/main" xmlns="" id="{FA3A0B29-275F-45A2-A269-B483FA332A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1" name="Text Placeholder 37">
            <a:extLst>
              <a:ext uri="{FF2B5EF4-FFF2-40B4-BE49-F238E27FC236}">
                <a16:creationId xmlns:a16="http://schemas.microsoft.com/office/drawing/2014/main" xmlns="" id="{8C6CC6D2-4645-48CA-AC8B-BEE3F21FA3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301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34A85E71-6C8B-46FE-B7B1-911C17B148D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1527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F76F812C-BA51-4398-8940-D1CE04C02740}"/>
              </a:ext>
            </a:extLst>
          </p:cNvPr>
          <p:cNvGrpSpPr/>
          <p:nvPr userDrawn="1"/>
        </p:nvGrpSpPr>
        <p:grpSpPr>
          <a:xfrm>
            <a:off x="694950" y="3756502"/>
            <a:ext cx="10928320" cy="0"/>
            <a:chOff x="694950" y="3680902"/>
            <a:chExt cx="10928320" cy="0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0B15BF91-D58A-4AD9-975B-8D22FC343BE1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16D7D545-6C3C-4A63-AA19-0CF84634A1A4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6DC7B91E-E806-4FCF-8733-00096D3161B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791C13DD-3921-4010-BF39-26F4073DC8C6}"/>
                </a:ext>
              </a:extLst>
            </p:cNvPr>
            <p:cNvCxnSpPr/>
            <p:nvPr userDrawn="1"/>
          </p:nvCxnSpPr>
          <p:spPr>
            <a:xfrm>
              <a:off x="951301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3710BB39-7E24-46F5-9C00-422D3AFE7F51}"/>
                </a:ext>
              </a:extLst>
            </p:cNvPr>
            <p:cNvCxnSpPr/>
            <p:nvPr userDrawn="1"/>
          </p:nvCxnSpPr>
          <p:spPr>
            <a:xfrm>
              <a:off x="1061527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8E4A6BD3-9213-432F-AF70-D95CB1A418E7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EE55B0C5-559F-440C-8EBB-D6CC1C64089B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B68DC60E-B3DA-42C7-8D56-B034F8259098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ED7989DA-0948-4E4C-9C4B-64F1BC1C387E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E3B4E6F0-B28C-47D4-B64B-A93BF59FCB8A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Text Placeholder 37">
            <a:extLst>
              <a:ext uri="{FF2B5EF4-FFF2-40B4-BE49-F238E27FC236}">
                <a16:creationId xmlns:a16="http://schemas.microsoft.com/office/drawing/2014/main" xmlns="" id="{25E1F6CE-6063-43BD-9700-CB4ACA7AC2A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5" name="Text Placeholder 37">
            <a:extLst>
              <a:ext uri="{FF2B5EF4-FFF2-40B4-BE49-F238E27FC236}">
                <a16:creationId xmlns:a16="http://schemas.microsoft.com/office/drawing/2014/main" xmlns="" id="{DD080DC6-D51B-4169-833B-4E098CED9F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6" name="Text Placeholder 37">
            <a:extLst>
              <a:ext uri="{FF2B5EF4-FFF2-40B4-BE49-F238E27FC236}">
                <a16:creationId xmlns:a16="http://schemas.microsoft.com/office/drawing/2014/main" xmlns="" id="{E91C1D55-49D1-4509-99C1-94A3CAA4CC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7" name="Text Placeholder 37">
            <a:extLst>
              <a:ext uri="{FF2B5EF4-FFF2-40B4-BE49-F238E27FC236}">
                <a16:creationId xmlns:a16="http://schemas.microsoft.com/office/drawing/2014/main" xmlns="" id="{DDC17A19-F5C1-4905-B55D-C65CDB8D433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8" name="Text Placeholder 37">
            <a:extLst>
              <a:ext uri="{FF2B5EF4-FFF2-40B4-BE49-F238E27FC236}">
                <a16:creationId xmlns:a16="http://schemas.microsoft.com/office/drawing/2014/main" xmlns="" id="{69C93C24-F588-4D87-9C7E-198D1DEF33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9" name="Text Placeholder 37">
            <a:extLst>
              <a:ext uri="{FF2B5EF4-FFF2-40B4-BE49-F238E27FC236}">
                <a16:creationId xmlns:a16="http://schemas.microsoft.com/office/drawing/2014/main" xmlns="" id="{381A4367-1D4C-4DC2-B1B5-2CD5ABD1FFF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0" name="Text Placeholder 37">
            <a:extLst>
              <a:ext uri="{FF2B5EF4-FFF2-40B4-BE49-F238E27FC236}">
                <a16:creationId xmlns:a16="http://schemas.microsoft.com/office/drawing/2014/main" xmlns="" id="{E77D0C6C-6907-4425-AD4A-8EE0FC354B4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1" name="Text Placeholder 37">
            <a:extLst>
              <a:ext uri="{FF2B5EF4-FFF2-40B4-BE49-F238E27FC236}">
                <a16:creationId xmlns:a16="http://schemas.microsoft.com/office/drawing/2014/main" xmlns="" id="{8F4A6342-FD73-431E-9973-82BBA298DA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2" name="Text Placeholder 37">
            <a:extLst>
              <a:ext uri="{FF2B5EF4-FFF2-40B4-BE49-F238E27FC236}">
                <a16:creationId xmlns:a16="http://schemas.microsoft.com/office/drawing/2014/main" xmlns="" id="{86A1E668-5A41-4BA4-BD57-852761EEA34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1301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3" name="Text Placeholder 37">
            <a:extLst>
              <a:ext uri="{FF2B5EF4-FFF2-40B4-BE49-F238E27FC236}">
                <a16:creationId xmlns:a16="http://schemas.microsoft.com/office/drawing/2014/main" xmlns="" id="{23659F2B-EB77-4C46-979B-0861DE1C59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1527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9093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9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44121BF2-C742-4495-A0EA-0541B19E5BD3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147" name="Picture Placeholder 11">
            <a:extLst>
              <a:ext uri="{FF2B5EF4-FFF2-40B4-BE49-F238E27FC236}">
                <a16:creationId xmlns:a16="http://schemas.microsoft.com/office/drawing/2014/main" xmlns="" id="{FBDAC6C2-46B6-4CA0-9864-41FA77F6C7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8" name="Picture Placeholder 11">
            <a:extLst>
              <a:ext uri="{FF2B5EF4-FFF2-40B4-BE49-F238E27FC236}">
                <a16:creationId xmlns:a16="http://schemas.microsoft.com/office/drawing/2014/main" xmlns="" id="{BF5CB70A-8DB3-4544-ABC2-2FFF69E4F4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9" name="Picture Placeholder 11">
            <a:extLst>
              <a:ext uri="{FF2B5EF4-FFF2-40B4-BE49-F238E27FC236}">
                <a16:creationId xmlns:a16="http://schemas.microsoft.com/office/drawing/2014/main" xmlns="" id="{BC36FF0E-C1B0-482E-80C3-27D000ABA7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0" name="Picture Placeholder 11">
            <a:extLst>
              <a:ext uri="{FF2B5EF4-FFF2-40B4-BE49-F238E27FC236}">
                <a16:creationId xmlns:a16="http://schemas.microsoft.com/office/drawing/2014/main" xmlns="" id="{BD308083-76A2-41B5-90C7-2854ED7679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1" name="Picture Placeholder 11">
            <a:extLst>
              <a:ext uri="{FF2B5EF4-FFF2-40B4-BE49-F238E27FC236}">
                <a16:creationId xmlns:a16="http://schemas.microsoft.com/office/drawing/2014/main" xmlns="" id="{D1D6F552-ADE5-4CE1-ADC7-7D6D4AA638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2" name="Picture Placeholder 11">
            <a:extLst>
              <a:ext uri="{FF2B5EF4-FFF2-40B4-BE49-F238E27FC236}">
                <a16:creationId xmlns:a16="http://schemas.microsoft.com/office/drawing/2014/main" xmlns="" id="{52742A37-5275-48B1-94F0-E1331B1A9DA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3" name="Picture Placeholder 11">
            <a:extLst>
              <a:ext uri="{FF2B5EF4-FFF2-40B4-BE49-F238E27FC236}">
                <a16:creationId xmlns:a16="http://schemas.microsoft.com/office/drawing/2014/main" xmlns="" id="{A4AA3329-FB5F-4B01-ABC6-FB6ADC08E8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4" name="Picture Placeholder 11">
            <a:extLst>
              <a:ext uri="{FF2B5EF4-FFF2-40B4-BE49-F238E27FC236}">
                <a16:creationId xmlns:a16="http://schemas.microsoft.com/office/drawing/2014/main" xmlns="" id="{E79D0DCA-8EFD-4D4C-A240-BEEDFBD076D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5" name="Picture Placeholder 11">
            <a:extLst>
              <a:ext uri="{FF2B5EF4-FFF2-40B4-BE49-F238E27FC236}">
                <a16:creationId xmlns:a16="http://schemas.microsoft.com/office/drawing/2014/main" xmlns="" id="{1EC76A84-8EEA-48E9-8B97-4A6FB73870B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301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F09931AB-66EB-42DF-BB59-360A681FC9E5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xmlns="" id="{D1B5260B-95C5-4681-A1DC-0729C08C70AE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FDE1714A-1EA4-48DB-81F7-168F840D25DC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xmlns="" id="{65CF8E3A-0544-437B-A303-88F98DBBCD76}"/>
              </a:ext>
            </a:extLst>
          </p:cNvPr>
          <p:cNvCxnSpPr/>
          <p:nvPr userDrawn="1"/>
        </p:nvCxnSpPr>
        <p:spPr>
          <a:xfrm>
            <a:off x="951301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0AE8C26B-708C-4B36-A85A-2CCD4A032379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0F88BBEA-ACB3-4CB1-B370-3101633F44BF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152B5C3F-BDA3-428E-8B16-06125BDCBECE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326CB26A-95AB-4A23-A23F-2AEEB74E4CB4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BAAFAF2D-104B-45F0-8A5C-1634DD54AF74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 Placeholder 37">
            <a:extLst>
              <a:ext uri="{FF2B5EF4-FFF2-40B4-BE49-F238E27FC236}">
                <a16:creationId xmlns:a16="http://schemas.microsoft.com/office/drawing/2014/main" xmlns="" id="{F059AEF9-65F2-4A86-B804-89E6B32DDD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4" name="Text Placeholder 37">
            <a:extLst>
              <a:ext uri="{FF2B5EF4-FFF2-40B4-BE49-F238E27FC236}">
                <a16:creationId xmlns:a16="http://schemas.microsoft.com/office/drawing/2014/main" xmlns="" id="{7B5E8A15-3ADB-4F28-AD9B-7C6EE3E447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EB38EA33-BC38-44C5-9E13-9E49E849F7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CE855C39-21EA-4EE3-A6D9-C29F3A809C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1D3B5FE2-E143-406C-B3E6-E0D877DD32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3D9A51BD-4230-4250-97F8-A9BC062AD8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9" name="Text Placeholder 37">
            <a:extLst>
              <a:ext uri="{FF2B5EF4-FFF2-40B4-BE49-F238E27FC236}">
                <a16:creationId xmlns:a16="http://schemas.microsoft.com/office/drawing/2014/main" xmlns="" id="{32A3A47A-AF55-4108-9813-52DA58E8D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0" name="Text Placeholder 37">
            <a:extLst>
              <a:ext uri="{FF2B5EF4-FFF2-40B4-BE49-F238E27FC236}">
                <a16:creationId xmlns:a16="http://schemas.microsoft.com/office/drawing/2014/main" xmlns="" id="{5DB52E51-9879-4E36-8AD4-F13BB7D928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1" name="Text Placeholder 37">
            <a:extLst>
              <a:ext uri="{FF2B5EF4-FFF2-40B4-BE49-F238E27FC236}">
                <a16:creationId xmlns:a16="http://schemas.microsoft.com/office/drawing/2014/main" xmlns="" id="{DA1F58DD-E753-4F16-B60C-ED51B97B88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301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D93AC108-65F5-47B9-88CF-339B37E241B4}"/>
              </a:ext>
            </a:extLst>
          </p:cNvPr>
          <p:cNvGrpSpPr/>
          <p:nvPr userDrawn="1"/>
        </p:nvGrpSpPr>
        <p:grpSpPr>
          <a:xfrm>
            <a:off x="694950" y="3756502"/>
            <a:ext cx="9826064" cy="0"/>
            <a:chOff x="694950" y="3680902"/>
            <a:chExt cx="9826064" cy="0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91016B40-7748-4E68-A776-CE77BE71FE78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BE30E179-D1B5-4E0F-A095-5FC76FA11B8B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858171BE-53DF-487D-BCA2-339B7C3AF02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D9197F4E-4722-4644-8B56-105DC665C847}"/>
                </a:ext>
              </a:extLst>
            </p:cNvPr>
            <p:cNvCxnSpPr/>
            <p:nvPr userDrawn="1"/>
          </p:nvCxnSpPr>
          <p:spPr>
            <a:xfrm>
              <a:off x="951301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44DCE837-4C04-46CA-BBC3-9874D1BCB95D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3F7AA04C-6AE6-4FF6-B1DF-8BD3228CC0E4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CF6B88B7-48D9-45C3-BA58-2805C0E6706C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0F949958-1348-4142-8F64-3527346B361A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F6FAAC77-D883-46E6-B200-BC48CD823720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 Placeholder 37">
            <a:extLst>
              <a:ext uri="{FF2B5EF4-FFF2-40B4-BE49-F238E27FC236}">
                <a16:creationId xmlns:a16="http://schemas.microsoft.com/office/drawing/2014/main" xmlns="" id="{CA29F0A1-E477-4BA2-BE8A-FE3B76F3C90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3" name="Text Placeholder 37">
            <a:extLst>
              <a:ext uri="{FF2B5EF4-FFF2-40B4-BE49-F238E27FC236}">
                <a16:creationId xmlns:a16="http://schemas.microsoft.com/office/drawing/2014/main" xmlns="" id="{D461B429-DD02-4928-8E97-8C5CEBFF1F8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4" name="Text Placeholder 37">
            <a:extLst>
              <a:ext uri="{FF2B5EF4-FFF2-40B4-BE49-F238E27FC236}">
                <a16:creationId xmlns:a16="http://schemas.microsoft.com/office/drawing/2014/main" xmlns="" id="{953C7BFD-2388-4ED8-808A-99044846318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5" name="Text Placeholder 37">
            <a:extLst>
              <a:ext uri="{FF2B5EF4-FFF2-40B4-BE49-F238E27FC236}">
                <a16:creationId xmlns:a16="http://schemas.microsoft.com/office/drawing/2014/main" xmlns="" id="{016D60E0-871A-43A9-9DE7-8446248ECA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6" name="Text Placeholder 37">
            <a:extLst>
              <a:ext uri="{FF2B5EF4-FFF2-40B4-BE49-F238E27FC236}">
                <a16:creationId xmlns:a16="http://schemas.microsoft.com/office/drawing/2014/main" xmlns="" id="{96397244-9766-4572-97B6-7BFEAA56752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7" name="Text Placeholder 37">
            <a:extLst>
              <a:ext uri="{FF2B5EF4-FFF2-40B4-BE49-F238E27FC236}">
                <a16:creationId xmlns:a16="http://schemas.microsoft.com/office/drawing/2014/main" xmlns="" id="{0246585A-0D1A-4B7C-89B8-FFD075FCFB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8" name="Text Placeholder 37">
            <a:extLst>
              <a:ext uri="{FF2B5EF4-FFF2-40B4-BE49-F238E27FC236}">
                <a16:creationId xmlns:a16="http://schemas.microsoft.com/office/drawing/2014/main" xmlns="" id="{D37D30F8-E1A1-4F32-942E-7299A34BB5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9" name="Text Placeholder 37">
            <a:extLst>
              <a:ext uri="{FF2B5EF4-FFF2-40B4-BE49-F238E27FC236}">
                <a16:creationId xmlns:a16="http://schemas.microsoft.com/office/drawing/2014/main" xmlns="" id="{0551C222-1F73-4AC3-8A85-439A272C34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0" name="Text Placeholder 37">
            <a:extLst>
              <a:ext uri="{FF2B5EF4-FFF2-40B4-BE49-F238E27FC236}">
                <a16:creationId xmlns:a16="http://schemas.microsoft.com/office/drawing/2014/main" xmlns="" id="{EBAD5C2D-9630-4FCB-BA20-9F8FB5A1BF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1301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9628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8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94F0770-A2B6-469D-AEE8-59E2A2CB08E0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xmlns="" id="{8FF7B9B8-21EA-4BEB-8416-E89F58972E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xmlns="" id="{BE62C05F-317E-4475-A1E5-CA8B193713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xmlns="" id="{C3CC8283-96BC-49FC-9489-EE7B6FC679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xmlns="" id="{5EF9DD4B-EE92-4885-B2F9-CBE3C43EC7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6" name="Picture Placeholder 11">
            <a:extLst>
              <a:ext uri="{FF2B5EF4-FFF2-40B4-BE49-F238E27FC236}">
                <a16:creationId xmlns:a16="http://schemas.microsoft.com/office/drawing/2014/main" xmlns="" id="{DB247FEA-BF6F-4AC7-8E53-36F97EECA4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xmlns="" id="{6F0A702D-BFF6-440F-B556-9E9DF32CB7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xmlns="" id="{D2B17CBB-58DF-4313-97C5-4F1A75447A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xmlns="" id="{B4815142-F907-4E52-90DF-BEF584DDE8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C3442306-9810-404D-9098-E0B2A4530AA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3A3E53D3-EFD0-4E35-B3DB-3D7A2EE0BB02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A86D5F10-FD83-4A32-9230-9FE81F3ACB2C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DFC6A427-5A5D-4E03-B767-97660AACFDA4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2B1E0B70-2F6A-4205-8E1D-AA878139130A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B7C57D4A-7CAD-451E-9629-3CE9FEE9EF39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A1D0EA41-7FCD-4B9F-9119-606E28326412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BD198704-0CF2-4CD5-B3AC-CE72D87E3FE8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 Placeholder 37">
            <a:extLst>
              <a:ext uri="{FF2B5EF4-FFF2-40B4-BE49-F238E27FC236}">
                <a16:creationId xmlns:a16="http://schemas.microsoft.com/office/drawing/2014/main" xmlns="" id="{E41FB863-78D1-42BA-ACAA-66E3CA6DF2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7" name="Text Placeholder 37">
            <a:extLst>
              <a:ext uri="{FF2B5EF4-FFF2-40B4-BE49-F238E27FC236}">
                <a16:creationId xmlns:a16="http://schemas.microsoft.com/office/drawing/2014/main" xmlns="" id="{D1A1F5B9-1669-48EC-93E0-81D444E5DA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85658264-4105-4B7F-9C2C-A686A1BAC4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596D0022-B5C0-41BB-A121-B60D2020B4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BBF59E53-023C-44A9-8AC1-A4F10D53D2B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76D49CEB-FE52-40D9-BEB5-75E0BE2FA7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2" name="Text Placeholder 37">
            <a:extLst>
              <a:ext uri="{FF2B5EF4-FFF2-40B4-BE49-F238E27FC236}">
                <a16:creationId xmlns:a16="http://schemas.microsoft.com/office/drawing/2014/main" xmlns="" id="{B87108C8-3519-44DC-A535-188547FB3A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3" name="Text Placeholder 37">
            <a:extLst>
              <a:ext uri="{FF2B5EF4-FFF2-40B4-BE49-F238E27FC236}">
                <a16:creationId xmlns:a16="http://schemas.microsoft.com/office/drawing/2014/main" xmlns="" id="{8DC30392-7D57-4482-AB74-E7735F8CDC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CFF67112-22BB-467C-ACA8-B8815A0C57B3}"/>
              </a:ext>
            </a:extLst>
          </p:cNvPr>
          <p:cNvGrpSpPr/>
          <p:nvPr userDrawn="1"/>
        </p:nvGrpSpPr>
        <p:grpSpPr>
          <a:xfrm>
            <a:off x="694950" y="3756502"/>
            <a:ext cx="8723806" cy="0"/>
            <a:chOff x="694950" y="3680902"/>
            <a:chExt cx="8723806" cy="0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FACF259C-9A32-4883-AF1A-F6324B006723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3E2D76BF-2F1C-4E28-AA0A-E10911D9041D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D2E1C9CE-0BDD-4898-A699-05384D5C0468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556012AF-FE89-40F0-A003-9621F00A4CD2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69066A21-82CC-4CED-8187-E5E3DFAAC8FF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0AFDAD74-D297-4DF7-AFB2-1129D1CE7E98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805845DF-7405-4CF0-A3F0-F4020041272A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63475B0B-A837-4B28-9C3C-E96928CEA83A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 Placeholder 37">
            <a:extLst>
              <a:ext uri="{FF2B5EF4-FFF2-40B4-BE49-F238E27FC236}">
                <a16:creationId xmlns:a16="http://schemas.microsoft.com/office/drawing/2014/main" xmlns="" id="{91A56BFD-FC08-4561-810F-B137222F16A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4" name="Text Placeholder 37">
            <a:extLst>
              <a:ext uri="{FF2B5EF4-FFF2-40B4-BE49-F238E27FC236}">
                <a16:creationId xmlns:a16="http://schemas.microsoft.com/office/drawing/2014/main" xmlns="" id="{29203A40-4125-4720-8967-E781B155E7C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5" name="Text Placeholder 37">
            <a:extLst>
              <a:ext uri="{FF2B5EF4-FFF2-40B4-BE49-F238E27FC236}">
                <a16:creationId xmlns:a16="http://schemas.microsoft.com/office/drawing/2014/main" xmlns="" id="{8FB702CC-659D-4985-8819-B9402E640FE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6" name="Text Placeholder 37">
            <a:extLst>
              <a:ext uri="{FF2B5EF4-FFF2-40B4-BE49-F238E27FC236}">
                <a16:creationId xmlns:a16="http://schemas.microsoft.com/office/drawing/2014/main" xmlns="" id="{029AA344-6032-4FFB-BC9D-345BE94CAF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7" name="Text Placeholder 37">
            <a:extLst>
              <a:ext uri="{FF2B5EF4-FFF2-40B4-BE49-F238E27FC236}">
                <a16:creationId xmlns:a16="http://schemas.microsoft.com/office/drawing/2014/main" xmlns="" id="{EC871837-539B-418C-80C7-183FBC2071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8" name="Text Placeholder 37">
            <a:extLst>
              <a:ext uri="{FF2B5EF4-FFF2-40B4-BE49-F238E27FC236}">
                <a16:creationId xmlns:a16="http://schemas.microsoft.com/office/drawing/2014/main" xmlns="" id="{F51425F9-80C2-4F93-8EFB-33D22F789A9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9" name="Text Placeholder 37">
            <a:extLst>
              <a:ext uri="{FF2B5EF4-FFF2-40B4-BE49-F238E27FC236}">
                <a16:creationId xmlns:a16="http://schemas.microsoft.com/office/drawing/2014/main" xmlns="" id="{7D332B0C-A0ED-414B-8C2A-6A4719A31F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0" name="Text Placeholder 37">
            <a:extLst>
              <a:ext uri="{FF2B5EF4-FFF2-40B4-BE49-F238E27FC236}">
                <a16:creationId xmlns:a16="http://schemas.microsoft.com/office/drawing/2014/main" xmlns="" id="{2C709231-1FB4-417F-A529-9EB46E6F160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2957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7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B5DA05A-7DF2-441B-BFB4-53EB6DE75468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xmlns="" id="{47904E1A-A77F-4C36-9300-447F11473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xmlns="" id="{BC5CEEAE-CF66-48C6-B3DD-16FD5E7A9C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xmlns="" id="{E21617DB-774D-470B-ADBB-C4A7197B91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xmlns="" id="{E1B884E8-0351-4D12-B146-6C56B6D87D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xmlns="" id="{F59BACD1-A3FF-475A-8015-E2D932AFD8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xmlns="" id="{9BC21C8A-BAAC-4FBB-9DA2-5E576E0DA7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xmlns="" id="{4CBBBAC2-573C-45CA-B0C8-1676968594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B14CA7B-7072-4801-ADF6-73DD4A55FF95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3B968458-241B-4068-B4E0-E8E741FD7100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1F9E0615-0BDE-4B94-9379-6791FC970DA9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C82E7A0D-D09A-45E4-8BAB-3A6AA707891B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4A9D855-1C0B-491B-8BED-96AA4E47E1A4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A42CF2CD-30D3-4934-B0B5-3D2608BF7382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33E121E6-9C33-4CDB-BBFA-62D46E771EB6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Placeholder 37">
            <a:extLst>
              <a:ext uri="{FF2B5EF4-FFF2-40B4-BE49-F238E27FC236}">
                <a16:creationId xmlns:a16="http://schemas.microsoft.com/office/drawing/2014/main" xmlns="" id="{6E356443-C7BF-4FC0-B8C2-02115411BA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2" name="Text Placeholder 37">
            <a:extLst>
              <a:ext uri="{FF2B5EF4-FFF2-40B4-BE49-F238E27FC236}">
                <a16:creationId xmlns:a16="http://schemas.microsoft.com/office/drawing/2014/main" xmlns="" id="{945D73F7-3F7C-4695-9ECB-0A6A1F109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AA8BD1DF-68A5-4247-9ACC-6C7F0D026C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AB4CBE5F-A165-4640-AAF6-3A77807E90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7" name="Text Placeholder 37">
            <a:extLst>
              <a:ext uri="{FF2B5EF4-FFF2-40B4-BE49-F238E27FC236}">
                <a16:creationId xmlns:a16="http://schemas.microsoft.com/office/drawing/2014/main" xmlns="" id="{990B24E2-A02A-477B-8BFD-F6A4ED80CF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8" name="Text Placeholder 37">
            <a:extLst>
              <a:ext uri="{FF2B5EF4-FFF2-40B4-BE49-F238E27FC236}">
                <a16:creationId xmlns:a16="http://schemas.microsoft.com/office/drawing/2014/main" xmlns="" id="{A6DEAACC-E876-46CB-8B1D-FFC4B8C49E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9" name="Text Placeholder 37">
            <a:extLst>
              <a:ext uri="{FF2B5EF4-FFF2-40B4-BE49-F238E27FC236}">
                <a16:creationId xmlns:a16="http://schemas.microsoft.com/office/drawing/2014/main" xmlns="" id="{4223A0A2-D8EA-4431-9FAA-66EDACE732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CB8FA1FF-EE99-4B41-B11C-C5AAC344E833}"/>
              </a:ext>
            </a:extLst>
          </p:cNvPr>
          <p:cNvGrpSpPr/>
          <p:nvPr userDrawn="1"/>
        </p:nvGrpSpPr>
        <p:grpSpPr>
          <a:xfrm>
            <a:off x="694950" y="3756502"/>
            <a:ext cx="7621548" cy="0"/>
            <a:chOff x="694950" y="3680902"/>
            <a:chExt cx="7621548" cy="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66E89A57-ABE5-4612-95BF-6668872C1F6F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6949D74B-183E-4FE1-B88F-F1773B2E8896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E353FA3A-8B94-43BE-8799-F16A23ED571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xmlns="" id="{2AC1FCBE-C524-4AEB-9FCD-B87F2680AA7E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947B4C82-4414-407E-B419-D400FA3B8B13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968011CC-2853-44AF-A69A-FA6912DA56D4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1E462881-F5B8-448D-91FE-1AE10516D426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82C9527B-3441-4AD6-BF8A-110443DC25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90CFAA28-968F-4226-8DE9-0CE817F74A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F832B029-9C5D-4473-A3F2-91794C75F8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9E7F6775-E26F-417B-B17B-617F9DBC55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2" name="Text Placeholder 37">
            <a:extLst>
              <a:ext uri="{FF2B5EF4-FFF2-40B4-BE49-F238E27FC236}">
                <a16:creationId xmlns:a16="http://schemas.microsoft.com/office/drawing/2014/main" xmlns="" id="{788F1A29-D061-40C2-9F9F-30B26B6EFB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3" name="Text Placeholder 37">
            <a:extLst>
              <a:ext uri="{FF2B5EF4-FFF2-40B4-BE49-F238E27FC236}">
                <a16:creationId xmlns:a16="http://schemas.microsoft.com/office/drawing/2014/main" xmlns="" id="{D725F35D-3367-490F-B383-FD76C528B9D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4" name="Text Placeholder 37">
            <a:extLst>
              <a:ext uri="{FF2B5EF4-FFF2-40B4-BE49-F238E27FC236}">
                <a16:creationId xmlns:a16="http://schemas.microsoft.com/office/drawing/2014/main" xmlns="" id="{6121D1C0-C1D4-47B2-91DF-54CE5B3D62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78724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6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B1FD2E1-E832-4D4C-8883-E9DC57FD320B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F9167337-8BF0-4A4F-B6D4-345039013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xmlns="" id="{5F020A7B-DC4F-4F13-9B90-AB066802E6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8" name="Picture Placeholder 11">
            <a:extLst>
              <a:ext uri="{FF2B5EF4-FFF2-40B4-BE49-F238E27FC236}">
                <a16:creationId xmlns:a16="http://schemas.microsoft.com/office/drawing/2014/main" xmlns="" id="{C5DF498A-DAB4-420E-AFC5-E920B5676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2" name="Picture Placeholder 11">
            <a:extLst>
              <a:ext uri="{FF2B5EF4-FFF2-40B4-BE49-F238E27FC236}">
                <a16:creationId xmlns:a16="http://schemas.microsoft.com/office/drawing/2014/main" xmlns="" id="{145325B9-E356-4F16-8F53-D979A40C9D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B3070226-BAA5-4583-8854-017DABBD49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0" name="Picture Placeholder 11">
            <a:extLst>
              <a:ext uri="{FF2B5EF4-FFF2-40B4-BE49-F238E27FC236}">
                <a16:creationId xmlns:a16="http://schemas.microsoft.com/office/drawing/2014/main" xmlns="" id="{3C408E3F-029B-4825-BE0F-948CEDC850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2ED3DFDE-6A46-482C-AF12-C39A7F4CDEAF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29640A39-EFD2-43D7-A698-D1433DB7097D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380FA65D-FE16-4B77-8CC0-B24DB6CD1B76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2EF4A1BF-5C9F-4F42-80C5-7A38AECED07C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A4CF34D2-A439-4022-86AD-6DD13C42FF04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3123FBBD-E56F-4716-9E91-D006DCE23717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 Placeholder 37">
            <a:extLst>
              <a:ext uri="{FF2B5EF4-FFF2-40B4-BE49-F238E27FC236}">
                <a16:creationId xmlns:a16="http://schemas.microsoft.com/office/drawing/2014/main" xmlns="" id="{51DF655D-A880-47AF-9C2A-C5499901C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7" name="Text Placeholder 37">
            <a:extLst>
              <a:ext uri="{FF2B5EF4-FFF2-40B4-BE49-F238E27FC236}">
                <a16:creationId xmlns:a16="http://schemas.microsoft.com/office/drawing/2014/main" xmlns="" id="{02914672-1EBE-4D31-A3F7-1DF290609D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8" name="Text Placeholder 37">
            <a:extLst>
              <a:ext uri="{FF2B5EF4-FFF2-40B4-BE49-F238E27FC236}">
                <a16:creationId xmlns:a16="http://schemas.microsoft.com/office/drawing/2014/main" xmlns="" id="{A1313932-E1A9-4545-84E5-0582FDFBAF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9" name="Text Placeholder 37">
            <a:extLst>
              <a:ext uri="{FF2B5EF4-FFF2-40B4-BE49-F238E27FC236}">
                <a16:creationId xmlns:a16="http://schemas.microsoft.com/office/drawing/2014/main" xmlns="" id="{E72864C5-46D4-48EB-AAEC-12FA3EAEE4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0" name="Text Placeholder 37">
            <a:extLst>
              <a:ext uri="{FF2B5EF4-FFF2-40B4-BE49-F238E27FC236}">
                <a16:creationId xmlns:a16="http://schemas.microsoft.com/office/drawing/2014/main" xmlns="" id="{D058D6BF-246D-4B5E-AFF6-E085C374BA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1" name="Text Placeholder 37">
            <a:extLst>
              <a:ext uri="{FF2B5EF4-FFF2-40B4-BE49-F238E27FC236}">
                <a16:creationId xmlns:a16="http://schemas.microsoft.com/office/drawing/2014/main" xmlns="" id="{0641B379-F2E1-4D2B-92F7-F373F01EF0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900B17BC-0D3E-4C5A-BA66-009206C072F2}"/>
              </a:ext>
            </a:extLst>
          </p:cNvPr>
          <p:cNvGrpSpPr/>
          <p:nvPr userDrawn="1"/>
        </p:nvGrpSpPr>
        <p:grpSpPr>
          <a:xfrm>
            <a:off x="694950" y="3756502"/>
            <a:ext cx="6519290" cy="0"/>
            <a:chOff x="694950" y="3680902"/>
            <a:chExt cx="6519290" cy="0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8FA9D0BC-90AB-479F-A26C-A89BFD6C3E75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B0B0DF32-AC73-4DDD-9332-C20A5834DE53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BAC6FC18-CE74-472F-8EBD-6EB11AF30789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09907216-510F-4CE6-8B84-E9E6491D2148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7686270A-B1A8-44E9-A7C8-83AC5006447A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9ED24B55-320A-466F-812E-D092CE059C44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Text Placeholder 37">
            <a:extLst>
              <a:ext uri="{FF2B5EF4-FFF2-40B4-BE49-F238E27FC236}">
                <a16:creationId xmlns:a16="http://schemas.microsoft.com/office/drawing/2014/main" xmlns="" id="{84C6122D-8587-48FE-BBE2-A68725C9CE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0" name="Text Placeholder 37">
            <a:extLst>
              <a:ext uri="{FF2B5EF4-FFF2-40B4-BE49-F238E27FC236}">
                <a16:creationId xmlns:a16="http://schemas.microsoft.com/office/drawing/2014/main" xmlns="" id="{35E82FC8-84BA-4F14-8AB8-D8E6A6BAE8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1" name="Text Placeholder 37">
            <a:extLst>
              <a:ext uri="{FF2B5EF4-FFF2-40B4-BE49-F238E27FC236}">
                <a16:creationId xmlns:a16="http://schemas.microsoft.com/office/drawing/2014/main" xmlns="" id="{61BCA6B5-E508-4F0A-9F10-DA13F9C0A21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3531BD8A-1388-4955-AD53-58E23A8C41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3" name="Text Placeholder 37">
            <a:extLst>
              <a:ext uri="{FF2B5EF4-FFF2-40B4-BE49-F238E27FC236}">
                <a16:creationId xmlns:a16="http://schemas.microsoft.com/office/drawing/2014/main" xmlns="" id="{586FB102-6E20-4102-A1BF-F9EBEF763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4" name="Text Placeholder 37">
            <a:extLst>
              <a:ext uri="{FF2B5EF4-FFF2-40B4-BE49-F238E27FC236}">
                <a16:creationId xmlns:a16="http://schemas.microsoft.com/office/drawing/2014/main" xmlns="" id="{35F70BEF-779B-47F2-A1AB-81AA5A1BA0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8280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5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3BA1FF-1DE9-4D4E-8F69-D0185FA9CDD0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xmlns="" id="{28A72BB9-17B1-48CD-9555-EEA4CF2A22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xmlns="" id="{16763D76-BDB5-43C2-99B9-E955C2D679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9" name="Picture Placeholder 11">
            <a:extLst>
              <a:ext uri="{FF2B5EF4-FFF2-40B4-BE49-F238E27FC236}">
                <a16:creationId xmlns:a16="http://schemas.microsoft.com/office/drawing/2014/main" xmlns="" id="{A970C29A-EA47-456E-B279-DAE4521429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xmlns="" id="{50FD5DBA-0CF9-4182-B8E0-0467C3A64F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xmlns="" id="{54CA7F3B-9D97-489C-8FB2-4D572BB60C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E368D3F0-EE4E-40EF-A99C-5A42993E9A43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36F4AB6-9E96-41A8-A553-BC5EA4A6C45B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CE6A03B-8338-4E0B-ADA2-E60BF0D91927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65A52C6-DDEA-4ADF-8CD4-859B32CA20E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937E386-6BAE-4BF3-AA25-D3618A184F1D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DE5D7C11-A936-4A75-AFE1-EB81136A11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C6CB9DF1-9F27-4AD7-8BD5-3D906C7824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BB89CCEF-816E-4423-856A-F617262400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8" name="Text Placeholder 37">
            <a:extLst>
              <a:ext uri="{FF2B5EF4-FFF2-40B4-BE49-F238E27FC236}">
                <a16:creationId xmlns:a16="http://schemas.microsoft.com/office/drawing/2014/main" xmlns="" id="{1E9D9B83-D109-4250-BE92-187C7AA905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xmlns="" id="{5BBDF0D0-9357-4864-9D90-882DD0CB7E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FE9E2A1-7611-4B67-BE0E-3E8173A30FE6}"/>
              </a:ext>
            </a:extLst>
          </p:cNvPr>
          <p:cNvGrpSpPr/>
          <p:nvPr userDrawn="1"/>
        </p:nvGrpSpPr>
        <p:grpSpPr>
          <a:xfrm>
            <a:off x="694950" y="3756502"/>
            <a:ext cx="5417032" cy="0"/>
            <a:chOff x="694950" y="3680902"/>
            <a:chExt cx="5417032" cy="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2EC68D50-8B8E-4B18-88CB-055B5A4CB274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3BE41F80-2254-42FB-A9B5-C38578D42B0E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A12054AB-5ABC-4F84-9ECF-BAE55B0C9260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4082E510-B245-441F-8BFB-1AC8251D2C8B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524C95AF-B29A-4500-AFC6-59370E310DC8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 Placeholder 37">
            <a:extLst>
              <a:ext uri="{FF2B5EF4-FFF2-40B4-BE49-F238E27FC236}">
                <a16:creationId xmlns:a16="http://schemas.microsoft.com/office/drawing/2014/main" xmlns="" id="{5AD5EE3E-58C7-423D-A9DA-4B9EB39F6B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3" name="Text Placeholder 37">
            <a:extLst>
              <a:ext uri="{FF2B5EF4-FFF2-40B4-BE49-F238E27FC236}">
                <a16:creationId xmlns:a16="http://schemas.microsoft.com/office/drawing/2014/main" xmlns="" id="{7BB530F2-1385-479B-B4C4-085C32DB9F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7" name="Text Placeholder 37">
            <a:extLst>
              <a:ext uri="{FF2B5EF4-FFF2-40B4-BE49-F238E27FC236}">
                <a16:creationId xmlns:a16="http://schemas.microsoft.com/office/drawing/2014/main" xmlns="" id="{8D20112A-35D2-4AED-9278-0468721C03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8" name="Text Placeholder 37">
            <a:extLst>
              <a:ext uri="{FF2B5EF4-FFF2-40B4-BE49-F238E27FC236}">
                <a16:creationId xmlns:a16="http://schemas.microsoft.com/office/drawing/2014/main" xmlns="" id="{13270CB4-12DB-4105-A725-C315768BF98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1" name="Text Placeholder 37">
            <a:extLst>
              <a:ext uri="{FF2B5EF4-FFF2-40B4-BE49-F238E27FC236}">
                <a16:creationId xmlns:a16="http://schemas.microsoft.com/office/drawing/2014/main" xmlns="" id="{2E8E47E1-6D17-46BC-A8AF-FFEC07C983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3466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71FE458-61AD-497E-92DE-716DAF40D0ED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xmlns="" id="{D6CF9D35-64F7-4492-BC56-013AF723C1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xmlns="" id="{46A28D87-8BD0-4ABE-9DF6-130474E408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xmlns="" id="{F7BFF2B4-F3AF-4FBB-86D7-580AB99CC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xmlns="" id="{F0774EBA-E989-41BB-8180-437540F28E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DF507AF-7396-4557-812D-863F41695DC9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2F1F0A4-0DF2-45D6-A88A-339214B0B8AA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3400467-0116-4981-BF3E-95B6A3C24E6D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341C3DC-2C40-45FA-855F-782BC8562901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37">
            <a:extLst>
              <a:ext uri="{FF2B5EF4-FFF2-40B4-BE49-F238E27FC236}">
                <a16:creationId xmlns:a16="http://schemas.microsoft.com/office/drawing/2014/main" xmlns="" id="{5DC84928-236B-4066-A0B1-341121606B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6" name="Text Placeholder 37">
            <a:extLst>
              <a:ext uri="{FF2B5EF4-FFF2-40B4-BE49-F238E27FC236}">
                <a16:creationId xmlns:a16="http://schemas.microsoft.com/office/drawing/2014/main" xmlns="" id="{39893DCB-5E15-46BB-8E63-73C28B76A7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747BE7DB-AD5D-49DA-B9F2-D646BFD280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F51736E1-4D6A-4935-A67C-C7F3887728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EDB0960-5BC3-47E9-91A7-FB7EF8F3B669}"/>
              </a:ext>
            </a:extLst>
          </p:cNvPr>
          <p:cNvGrpSpPr/>
          <p:nvPr userDrawn="1"/>
        </p:nvGrpSpPr>
        <p:grpSpPr>
          <a:xfrm>
            <a:off x="694950" y="3756502"/>
            <a:ext cx="4314774" cy="0"/>
            <a:chOff x="694950" y="3680902"/>
            <a:chExt cx="4314774" cy="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C2E100C-23BB-42F0-AE90-C58DCF53A618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20B798A5-900B-4CAA-976E-38C377770D9B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E0B705A9-8F5E-4492-9C98-6D356A151CB8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BAD6F4B3-0ED2-44AC-9C76-442C0248E44F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A9CFECEF-5380-4876-9E42-B1E161B3CB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D910D759-0027-4A19-B09F-6AC905F47C2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56844008-D276-4203-9B38-623EC7136E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8A969EBB-EE80-432A-828D-654292198B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607740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D44B3E-8AF7-4482-BD50-85B859201FD6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xmlns="" id="{9888EF88-D6C4-4A78-8A19-CA6990BC0A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xmlns="" id="{5E58EF63-85B4-48CA-B6B4-7D281AF8E8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xmlns="" id="{682632DB-F785-41ED-BB4D-2292FAA822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EC4D5F4-8079-4B87-8C29-74D1196B5240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D7E3BBE-165A-4A56-8A0E-14A96ADAD76C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E24EB5B-43A5-4C86-BFAC-53B365C4A2F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7">
            <a:extLst>
              <a:ext uri="{FF2B5EF4-FFF2-40B4-BE49-F238E27FC236}">
                <a16:creationId xmlns:a16="http://schemas.microsoft.com/office/drawing/2014/main" xmlns="" id="{40AFCDE2-1B13-4DCD-B7DB-9B364EE1E0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C2812B03-FA7B-483E-98E5-A6E055A30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C25DC072-642C-4098-8255-72B826FB5B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8C9F372-D06E-4B48-9472-B8E133D74F93}"/>
              </a:ext>
            </a:extLst>
          </p:cNvPr>
          <p:cNvGrpSpPr/>
          <p:nvPr userDrawn="1"/>
        </p:nvGrpSpPr>
        <p:grpSpPr>
          <a:xfrm>
            <a:off x="694950" y="3756502"/>
            <a:ext cx="3212516" cy="0"/>
            <a:chOff x="694950" y="3680902"/>
            <a:chExt cx="3212516" cy="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B25B192-FCDA-433E-9F2D-B6FBFD2A6FFA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C0330CAA-F775-4744-AD6C-14E82F0546CF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2AA8086E-1B80-4FE9-BB85-21CC6CFA4B1C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E1EADE77-E4F8-4367-A688-0768B741CBA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AD4DEFF4-1E94-4BA4-B0AC-79CECF748C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00C41CEA-C908-4918-9CB8-2A011903DC7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0887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E6F31B-8CF7-46B6-AF2A-1FA47D2A47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black">
          <a:xfrm>
            <a:off x="1295400" y="0"/>
            <a:ext cx="10896600" cy="6858000"/>
          </a:xfrm>
          <a:solidFill>
            <a:schemeClr val="accent3">
              <a:lumMod val="40000"/>
              <a:lumOff val="60000"/>
            </a:schemeClr>
          </a:solidFill>
          <a:ln w="34925"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EA1BA65-B5FC-4B3A-AB6F-D8593805FF76}"/>
              </a:ext>
            </a:extLst>
          </p:cNvPr>
          <p:cNvSpPr/>
          <p:nvPr userDrawn="1"/>
        </p:nvSpPr>
        <p:spPr>
          <a:xfrm>
            <a:off x="0" y="0"/>
            <a:ext cx="129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4ACFB88-D9A4-4C25-9A13-E2BF327BD745}"/>
              </a:ext>
            </a:extLst>
          </p:cNvPr>
          <p:cNvGrpSpPr/>
          <p:nvPr userDrawn="1"/>
        </p:nvGrpSpPr>
        <p:grpSpPr bwMode="black">
          <a:xfrm>
            <a:off x="433986" y="575771"/>
            <a:ext cx="434117" cy="231336"/>
            <a:chOff x="-6113331" y="-36513"/>
            <a:chExt cx="5213353" cy="2778125"/>
          </a:xfrm>
          <a:solidFill>
            <a:srgbClr val="425563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C4A9F2C4-869E-44F5-9028-049859D244E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6113331" y="-3236"/>
              <a:ext cx="3251199" cy="2608257"/>
            </a:xfrm>
            <a:custGeom>
              <a:avLst/>
              <a:gdLst>
                <a:gd name="T0" fmla="*/ 377 w 978"/>
                <a:gd name="T1" fmla="*/ 780 h 782"/>
                <a:gd name="T2" fmla="*/ 216 w 978"/>
                <a:gd name="T3" fmla="*/ 780 h 782"/>
                <a:gd name="T4" fmla="*/ 0 w 978"/>
                <a:gd name="T5" fmla="*/ 7 h 782"/>
                <a:gd name="T6" fmla="*/ 175 w 978"/>
                <a:gd name="T7" fmla="*/ 7 h 782"/>
                <a:gd name="T8" fmla="*/ 296 w 978"/>
                <a:gd name="T9" fmla="*/ 516 h 782"/>
                <a:gd name="T10" fmla="*/ 299 w 978"/>
                <a:gd name="T11" fmla="*/ 516 h 782"/>
                <a:gd name="T12" fmla="*/ 405 w 978"/>
                <a:gd name="T13" fmla="*/ 6 h 782"/>
                <a:gd name="T14" fmla="*/ 513 w 978"/>
                <a:gd name="T15" fmla="*/ 6 h 782"/>
                <a:gd name="T16" fmla="*/ 569 w 978"/>
                <a:gd name="T17" fmla="*/ 10 h 782"/>
                <a:gd name="T18" fmla="*/ 584 w 978"/>
                <a:gd name="T19" fmla="*/ 64 h 782"/>
                <a:gd name="T20" fmla="*/ 677 w 978"/>
                <a:gd name="T21" fmla="*/ 502 h 782"/>
                <a:gd name="T22" fmla="*/ 682 w 978"/>
                <a:gd name="T23" fmla="*/ 521 h 782"/>
                <a:gd name="T24" fmla="*/ 728 w 978"/>
                <a:gd name="T25" fmla="*/ 334 h 782"/>
                <a:gd name="T26" fmla="*/ 803 w 978"/>
                <a:gd name="T27" fmla="*/ 24 h 782"/>
                <a:gd name="T28" fmla="*/ 825 w 978"/>
                <a:gd name="T29" fmla="*/ 5 h 782"/>
                <a:gd name="T30" fmla="*/ 978 w 978"/>
                <a:gd name="T31" fmla="*/ 6 h 782"/>
                <a:gd name="T32" fmla="*/ 974 w 978"/>
                <a:gd name="T33" fmla="*/ 24 h 782"/>
                <a:gd name="T34" fmla="*/ 767 w 978"/>
                <a:gd name="T35" fmla="*/ 760 h 782"/>
                <a:gd name="T36" fmla="*/ 740 w 978"/>
                <a:gd name="T37" fmla="*/ 781 h 782"/>
                <a:gd name="T38" fmla="*/ 616 w 978"/>
                <a:gd name="T39" fmla="*/ 781 h 782"/>
                <a:gd name="T40" fmla="*/ 594 w 978"/>
                <a:gd name="T41" fmla="*/ 763 h 782"/>
                <a:gd name="T42" fmla="*/ 487 w 978"/>
                <a:gd name="T43" fmla="*/ 267 h 782"/>
                <a:gd name="T44" fmla="*/ 377 w 978"/>
                <a:gd name="T45" fmla="*/ 78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8" h="782">
                  <a:moveTo>
                    <a:pt x="377" y="780"/>
                  </a:moveTo>
                  <a:cubicBezTo>
                    <a:pt x="323" y="780"/>
                    <a:pt x="270" y="780"/>
                    <a:pt x="216" y="780"/>
                  </a:cubicBezTo>
                  <a:cubicBezTo>
                    <a:pt x="144" y="523"/>
                    <a:pt x="72" y="266"/>
                    <a:pt x="0" y="7"/>
                  </a:cubicBezTo>
                  <a:cubicBezTo>
                    <a:pt x="59" y="7"/>
                    <a:pt x="115" y="7"/>
                    <a:pt x="175" y="7"/>
                  </a:cubicBezTo>
                  <a:cubicBezTo>
                    <a:pt x="215" y="176"/>
                    <a:pt x="256" y="346"/>
                    <a:pt x="296" y="516"/>
                  </a:cubicBezTo>
                  <a:cubicBezTo>
                    <a:pt x="297" y="516"/>
                    <a:pt x="298" y="516"/>
                    <a:pt x="299" y="516"/>
                  </a:cubicBezTo>
                  <a:cubicBezTo>
                    <a:pt x="335" y="347"/>
                    <a:pt x="370" y="177"/>
                    <a:pt x="405" y="6"/>
                  </a:cubicBezTo>
                  <a:cubicBezTo>
                    <a:pt x="442" y="6"/>
                    <a:pt x="477" y="6"/>
                    <a:pt x="513" y="6"/>
                  </a:cubicBezTo>
                  <a:cubicBezTo>
                    <a:pt x="532" y="6"/>
                    <a:pt x="557" y="0"/>
                    <a:pt x="569" y="10"/>
                  </a:cubicBezTo>
                  <a:cubicBezTo>
                    <a:pt x="581" y="19"/>
                    <a:pt x="580" y="45"/>
                    <a:pt x="584" y="64"/>
                  </a:cubicBezTo>
                  <a:cubicBezTo>
                    <a:pt x="615" y="210"/>
                    <a:pt x="646" y="356"/>
                    <a:pt x="677" y="502"/>
                  </a:cubicBezTo>
                  <a:cubicBezTo>
                    <a:pt x="678" y="507"/>
                    <a:pt x="680" y="511"/>
                    <a:pt x="682" y="521"/>
                  </a:cubicBezTo>
                  <a:cubicBezTo>
                    <a:pt x="698" y="456"/>
                    <a:pt x="713" y="395"/>
                    <a:pt x="728" y="334"/>
                  </a:cubicBezTo>
                  <a:cubicBezTo>
                    <a:pt x="753" y="231"/>
                    <a:pt x="779" y="127"/>
                    <a:pt x="803" y="24"/>
                  </a:cubicBezTo>
                  <a:cubicBezTo>
                    <a:pt x="806" y="10"/>
                    <a:pt x="811" y="5"/>
                    <a:pt x="825" y="5"/>
                  </a:cubicBezTo>
                  <a:cubicBezTo>
                    <a:pt x="875" y="6"/>
                    <a:pt x="925" y="6"/>
                    <a:pt x="978" y="6"/>
                  </a:cubicBezTo>
                  <a:cubicBezTo>
                    <a:pt x="976" y="13"/>
                    <a:pt x="976" y="19"/>
                    <a:pt x="974" y="24"/>
                  </a:cubicBezTo>
                  <a:cubicBezTo>
                    <a:pt x="905" y="269"/>
                    <a:pt x="836" y="515"/>
                    <a:pt x="767" y="760"/>
                  </a:cubicBezTo>
                  <a:cubicBezTo>
                    <a:pt x="763" y="776"/>
                    <a:pt x="757" y="782"/>
                    <a:pt x="740" y="781"/>
                  </a:cubicBezTo>
                  <a:cubicBezTo>
                    <a:pt x="699" y="780"/>
                    <a:pt x="657" y="780"/>
                    <a:pt x="616" y="781"/>
                  </a:cubicBezTo>
                  <a:cubicBezTo>
                    <a:pt x="602" y="781"/>
                    <a:pt x="597" y="776"/>
                    <a:pt x="594" y="763"/>
                  </a:cubicBezTo>
                  <a:cubicBezTo>
                    <a:pt x="560" y="598"/>
                    <a:pt x="525" y="433"/>
                    <a:pt x="487" y="267"/>
                  </a:cubicBezTo>
                  <a:cubicBezTo>
                    <a:pt x="450" y="438"/>
                    <a:pt x="414" y="609"/>
                    <a:pt x="377" y="7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4BC7E6A0-89EA-46EA-BF3B-CBE8CA91A51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2790690" y="-36513"/>
              <a:ext cx="1890712" cy="2778125"/>
            </a:xfrm>
            <a:custGeom>
              <a:avLst/>
              <a:gdLst>
                <a:gd name="T0" fmla="*/ 460 w 569"/>
                <a:gd name="T1" fmla="*/ 63 h 833"/>
                <a:gd name="T2" fmla="*/ 503 w 569"/>
                <a:gd name="T3" fmla="*/ 23 h 833"/>
                <a:gd name="T4" fmla="*/ 505 w 569"/>
                <a:gd name="T5" fmla="*/ 34 h 833"/>
                <a:gd name="T6" fmla="*/ 505 w 569"/>
                <a:gd name="T7" fmla="*/ 214 h 833"/>
                <a:gd name="T8" fmla="*/ 500 w 569"/>
                <a:gd name="T9" fmla="*/ 228 h 833"/>
                <a:gd name="T10" fmla="*/ 488 w 569"/>
                <a:gd name="T11" fmla="*/ 217 h 833"/>
                <a:gd name="T12" fmla="*/ 413 w 569"/>
                <a:gd name="T13" fmla="*/ 96 h 833"/>
                <a:gd name="T14" fmla="*/ 203 w 569"/>
                <a:gd name="T15" fmla="*/ 41 h 833"/>
                <a:gd name="T16" fmla="*/ 108 w 569"/>
                <a:gd name="T17" fmla="*/ 155 h 833"/>
                <a:gd name="T18" fmla="*/ 163 w 569"/>
                <a:gd name="T19" fmla="*/ 295 h 833"/>
                <a:gd name="T20" fmla="*/ 274 w 569"/>
                <a:gd name="T21" fmla="*/ 348 h 833"/>
                <a:gd name="T22" fmla="*/ 393 w 569"/>
                <a:gd name="T23" fmla="*/ 390 h 833"/>
                <a:gd name="T24" fmla="*/ 538 w 569"/>
                <a:gd name="T25" fmla="*/ 538 h 833"/>
                <a:gd name="T26" fmla="*/ 381 w 569"/>
                <a:gd name="T27" fmla="*/ 804 h 833"/>
                <a:gd name="T28" fmla="*/ 59 w 569"/>
                <a:gd name="T29" fmla="*/ 779 h 833"/>
                <a:gd name="T30" fmla="*/ 38 w 569"/>
                <a:gd name="T31" fmla="*/ 785 h 833"/>
                <a:gd name="T32" fmla="*/ 11 w 569"/>
                <a:gd name="T33" fmla="*/ 814 h 833"/>
                <a:gd name="T34" fmla="*/ 5 w 569"/>
                <a:gd name="T35" fmla="*/ 812 h 833"/>
                <a:gd name="T36" fmla="*/ 5 w 569"/>
                <a:gd name="T37" fmla="*/ 589 h 833"/>
                <a:gd name="T38" fmla="*/ 18 w 569"/>
                <a:gd name="T39" fmla="*/ 608 h 833"/>
                <a:gd name="T40" fmla="*/ 102 w 569"/>
                <a:gd name="T41" fmla="*/ 739 h 833"/>
                <a:gd name="T42" fmla="*/ 336 w 569"/>
                <a:gd name="T43" fmla="*/ 792 h 833"/>
                <a:gd name="T44" fmla="*/ 436 w 569"/>
                <a:gd name="T45" fmla="*/ 610 h 833"/>
                <a:gd name="T46" fmla="*/ 360 w 569"/>
                <a:gd name="T47" fmla="*/ 518 h 833"/>
                <a:gd name="T48" fmla="*/ 200 w 569"/>
                <a:gd name="T49" fmla="*/ 457 h 833"/>
                <a:gd name="T50" fmla="*/ 136 w 569"/>
                <a:gd name="T51" fmla="*/ 433 h 833"/>
                <a:gd name="T52" fmla="*/ 8 w 569"/>
                <a:gd name="T53" fmla="*/ 223 h 833"/>
                <a:gd name="T54" fmla="*/ 170 w 569"/>
                <a:gd name="T55" fmla="*/ 26 h 833"/>
                <a:gd name="T56" fmla="*/ 460 w 569"/>
                <a:gd name="T57" fmla="*/ 6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9" h="833">
                  <a:moveTo>
                    <a:pt x="460" y="63"/>
                  </a:moveTo>
                  <a:cubicBezTo>
                    <a:pt x="478" y="54"/>
                    <a:pt x="480" y="29"/>
                    <a:pt x="503" y="23"/>
                  </a:cubicBezTo>
                  <a:cubicBezTo>
                    <a:pt x="504" y="29"/>
                    <a:pt x="505" y="31"/>
                    <a:pt x="505" y="34"/>
                  </a:cubicBezTo>
                  <a:cubicBezTo>
                    <a:pt x="505" y="94"/>
                    <a:pt x="505" y="154"/>
                    <a:pt x="505" y="214"/>
                  </a:cubicBezTo>
                  <a:cubicBezTo>
                    <a:pt x="505" y="218"/>
                    <a:pt x="502" y="223"/>
                    <a:pt x="500" y="228"/>
                  </a:cubicBezTo>
                  <a:cubicBezTo>
                    <a:pt x="496" y="224"/>
                    <a:pt x="490" y="222"/>
                    <a:pt x="488" y="217"/>
                  </a:cubicBezTo>
                  <a:cubicBezTo>
                    <a:pt x="470" y="173"/>
                    <a:pt x="447" y="131"/>
                    <a:pt x="413" y="96"/>
                  </a:cubicBezTo>
                  <a:cubicBezTo>
                    <a:pt x="354" y="35"/>
                    <a:pt x="285" y="14"/>
                    <a:pt x="203" y="41"/>
                  </a:cubicBezTo>
                  <a:cubicBezTo>
                    <a:pt x="148" y="59"/>
                    <a:pt x="116" y="99"/>
                    <a:pt x="108" y="155"/>
                  </a:cubicBezTo>
                  <a:cubicBezTo>
                    <a:pt x="99" y="212"/>
                    <a:pt x="112" y="264"/>
                    <a:pt x="163" y="295"/>
                  </a:cubicBezTo>
                  <a:cubicBezTo>
                    <a:pt x="197" y="317"/>
                    <a:pt x="236" y="333"/>
                    <a:pt x="274" y="348"/>
                  </a:cubicBezTo>
                  <a:cubicBezTo>
                    <a:pt x="313" y="364"/>
                    <a:pt x="354" y="375"/>
                    <a:pt x="393" y="390"/>
                  </a:cubicBezTo>
                  <a:cubicBezTo>
                    <a:pt x="463" y="417"/>
                    <a:pt x="518" y="461"/>
                    <a:pt x="538" y="538"/>
                  </a:cubicBezTo>
                  <a:cubicBezTo>
                    <a:pt x="569" y="660"/>
                    <a:pt x="504" y="772"/>
                    <a:pt x="381" y="804"/>
                  </a:cubicBezTo>
                  <a:cubicBezTo>
                    <a:pt x="271" y="833"/>
                    <a:pt x="163" y="831"/>
                    <a:pt x="59" y="779"/>
                  </a:cubicBezTo>
                  <a:cubicBezTo>
                    <a:pt x="54" y="777"/>
                    <a:pt x="43" y="780"/>
                    <a:pt x="38" y="785"/>
                  </a:cubicBezTo>
                  <a:cubicBezTo>
                    <a:pt x="28" y="793"/>
                    <a:pt x="20" y="804"/>
                    <a:pt x="11" y="814"/>
                  </a:cubicBezTo>
                  <a:cubicBezTo>
                    <a:pt x="9" y="813"/>
                    <a:pt x="7" y="813"/>
                    <a:pt x="5" y="812"/>
                  </a:cubicBezTo>
                  <a:cubicBezTo>
                    <a:pt x="5" y="740"/>
                    <a:pt x="5" y="668"/>
                    <a:pt x="5" y="589"/>
                  </a:cubicBezTo>
                  <a:cubicBezTo>
                    <a:pt x="11" y="598"/>
                    <a:pt x="16" y="603"/>
                    <a:pt x="18" y="608"/>
                  </a:cubicBezTo>
                  <a:cubicBezTo>
                    <a:pt x="38" y="657"/>
                    <a:pt x="64" y="702"/>
                    <a:pt x="102" y="739"/>
                  </a:cubicBezTo>
                  <a:cubicBezTo>
                    <a:pt x="169" y="803"/>
                    <a:pt x="248" y="822"/>
                    <a:pt x="336" y="792"/>
                  </a:cubicBezTo>
                  <a:cubicBezTo>
                    <a:pt x="412" y="766"/>
                    <a:pt x="454" y="689"/>
                    <a:pt x="436" y="610"/>
                  </a:cubicBezTo>
                  <a:cubicBezTo>
                    <a:pt x="427" y="566"/>
                    <a:pt x="400" y="535"/>
                    <a:pt x="360" y="518"/>
                  </a:cubicBezTo>
                  <a:cubicBezTo>
                    <a:pt x="307" y="496"/>
                    <a:pt x="253" y="477"/>
                    <a:pt x="200" y="457"/>
                  </a:cubicBezTo>
                  <a:cubicBezTo>
                    <a:pt x="178" y="449"/>
                    <a:pt x="157" y="442"/>
                    <a:pt x="136" y="433"/>
                  </a:cubicBezTo>
                  <a:cubicBezTo>
                    <a:pt x="52" y="393"/>
                    <a:pt x="0" y="308"/>
                    <a:pt x="8" y="223"/>
                  </a:cubicBezTo>
                  <a:cubicBezTo>
                    <a:pt x="17" y="123"/>
                    <a:pt x="74" y="51"/>
                    <a:pt x="170" y="26"/>
                  </a:cubicBezTo>
                  <a:cubicBezTo>
                    <a:pt x="271" y="0"/>
                    <a:pt x="368" y="6"/>
                    <a:pt x="46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0E974F7C-4D06-4BBB-81C2-0BDE09E52FC3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733800" y="4292601"/>
            <a:ext cx="8026200" cy="1906588"/>
          </a:xfrm>
        </p:spPr>
        <p:txBody>
          <a:bodyPr>
            <a:noAutofit/>
          </a:bodyPr>
          <a:lstStyle>
            <a:lvl1pPr algn="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5560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0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6FB058-0EA2-4E5B-AA08-E665AB55CA79}"/>
              </a:ext>
            </a:extLst>
          </p:cNvPr>
          <p:cNvSpPr/>
          <p:nvPr userDrawn="1"/>
        </p:nvSpPr>
        <p:spPr>
          <a:xfrm>
            <a:off x="431999" y="2041475"/>
            <a:ext cx="26795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xmlns="" id="{47D212F0-F3E5-4917-A806-BBA2351EF7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xmlns="" id="{6405B4E1-B5B3-4579-9667-256CC840DD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4031634-A413-4243-8F5B-BB5B8814C19A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FD2800A-5D02-48AD-901E-1F101E030005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7">
            <a:extLst>
              <a:ext uri="{FF2B5EF4-FFF2-40B4-BE49-F238E27FC236}">
                <a16:creationId xmlns:a16="http://schemas.microsoft.com/office/drawing/2014/main" xmlns="" id="{2B6745A5-BC92-47B6-9AA5-301B42640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xmlns="" id="{8B75D7AB-2F5F-4E7C-BA22-C55EB29349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C86F874-39D9-4BE0-8E47-08FE9E5FA8A6}"/>
              </a:ext>
            </a:extLst>
          </p:cNvPr>
          <p:cNvGrpSpPr/>
          <p:nvPr userDrawn="1"/>
        </p:nvGrpSpPr>
        <p:grpSpPr>
          <a:xfrm>
            <a:off x="694950" y="3756502"/>
            <a:ext cx="2110258" cy="0"/>
            <a:chOff x="694950" y="3680902"/>
            <a:chExt cx="2110258" cy="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7049EC94-0E33-4FE9-BB37-5EDAEBD96214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4680472-6430-4340-AAAC-8CE77F905FEB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Placeholder 37">
            <a:extLst>
              <a:ext uri="{FF2B5EF4-FFF2-40B4-BE49-F238E27FC236}">
                <a16:creationId xmlns:a16="http://schemas.microsoft.com/office/drawing/2014/main" xmlns="" id="{39D6062E-269C-4DBC-A106-C8DC6BFE96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xmlns="" id="{D7796FAF-36DA-4DF9-8A27-293D809D2D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339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DFFC0E-38ED-40EC-9272-988483B6B600}"/>
              </a:ext>
            </a:extLst>
          </p:cNvPr>
          <p:cNvSpPr/>
          <p:nvPr userDrawn="1"/>
        </p:nvSpPr>
        <p:spPr>
          <a:xfrm>
            <a:off x="431999" y="2041475"/>
            <a:ext cx="1481683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xmlns="" id="{EE59A373-19D2-4D83-826C-2ADF691A3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64417E4-9047-4B94-9DC1-E66AC06F7321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7">
            <a:extLst>
              <a:ext uri="{FF2B5EF4-FFF2-40B4-BE49-F238E27FC236}">
                <a16:creationId xmlns:a16="http://schemas.microsoft.com/office/drawing/2014/main" xmlns="" id="{CD2A3F54-BE21-457A-BD3A-C4624D10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CB719B9-050E-49E5-85F2-C2266642C747}"/>
              </a:ext>
            </a:extLst>
          </p:cNvPr>
          <p:cNvCxnSpPr/>
          <p:nvPr userDrawn="1"/>
        </p:nvCxnSpPr>
        <p:spPr>
          <a:xfrm>
            <a:off x="694950" y="3756502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7">
            <a:extLst>
              <a:ext uri="{FF2B5EF4-FFF2-40B4-BE49-F238E27FC236}">
                <a16:creationId xmlns:a16="http://schemas.microsoft.com/office/drawing/2014/main" xmlns="" id="{BA6FD96A-C912-4449-8F14-C5E8924388F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72996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66336-1EC9-4C16-8480-6C8A5FD1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34C963-3BF7-4C36-B78F-D0595293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2927EC-FB2D-4538-B865-2A53656C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BC6975-7CBC-4554-85DC-2F30E5FD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DDE387-5253-4519-B78C-36F944979DF0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8BFE60-7B9C-404F-9000-7785A9C74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2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Blan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0F0E52-1C25-4A76-A856-472D3751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DB06E8-EACB-4875-9774-EDB47941C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D3CFEF-9671-40EE-A41F-E5A5AB6F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F46D1A-8FE8-432E-AC71-8A730DBA4766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2427F0-7F2C-4000-A6BE-8DF3E539F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4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lumn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A5B84A1-FD44-410B-AC60-DBE094327E45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598016-5244-47A8-A7EC-E6B46AE72F6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F29163-E7F2-4A23-B995-D2E48C172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9433E0-6308-4775-96FE-2A312AF1CC7C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4F81ABD-9A84-4F60-9E9D-84D0604D2A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62307" y="2278535"/>
            <a:ext cx="5113998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xmlns="" id="{F8AADFF5-3FF5-4C12-A2A0-68854F3CFA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0518" y="2278535"/>
            <a:ext cx="5130094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0E974F7C-4D06-4BBB-81C2-0BDE09E5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993743"/>
            <a:ext cx="7812000" cy="6969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127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Column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EF27E8-8523-4AEA-A3E9-0E60985B9683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2AF42A-F737-4D6C-BF62-C8D92B869EB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8347D6-6C70-4147-AEE5-DFD73692D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EB274B1-7AF9-4DB2-9E86-2AF43ED33444}"/>
              </a:ext>
            </a:extLst>
          </p:cNvPr>
          <p:cNvSpPr/>
          <p:nvPr userDrawn="1"/>
        </p:nvSpPr>
        <p:spPr>
          <a:xfrm>
            <a:off x="431998" y="1937442"/>
            <a:ext cx="11344101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xmlns="" id="{D7500157-E4FB-410D-BA64-CF6F5ACFA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28DCEC18-1882-442E-A71E-AC0D4F2C6D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8620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xmlns="" id="{48BAC48E-FBC2-4BDD-8D1B-EAA182F776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542416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4B89D2F-A0EB-4055-B644-CEC1A95C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xmlns="" id="{7706458E-135A-4199-A14A-C246F238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xmlns="" id="{AA4B7BAD-185A-4325-9DAC-7B952F9A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xmlns="" id="{EC814139-76DD-42AE-890A-2CC60B81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325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4 Column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FFCE9A-68D6-4460-ABE4-775C02C0C379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1A0580-2FD5-4DF3-8918-8921638B071E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0A7EDC-FC00-4A34-9B64-E255B7FB0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5C1D2352-6143-430D-AD40-9DC80A4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xmlns="" id="{3441137D-4C35-40CC-A3B1-E4BC446A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DD5FF1EF-9568-42BA-A0DF-CA92FA8C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13F0FD-7983-44F7-853A-40A166BE9664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5AB5C99E-ACEC-4F3B-BF25-79D38BDC51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C07B8072-73F0-4B39-BD9E-C2203E918E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6267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xmlns="" id="{8FA1610C-25EF-4BE0-A03F-1D8BC4734D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90517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xmlns="" id="{0316EAC6-817A-417D-A5AF-FFA08035453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18364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42B5521-8E65-4DB9-8087-C02DD3EC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54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st_Agenda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xmlns="" id="{DA112DED-FC11-4FD5-87A1-9A1F644F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537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B198467-4C99-4B80-9307-89644280478C}"/>
              </a:ext>
            </a:extLst>
          </p:cNvPr>
          <p:cNvCxnSpPr>
            <a:cxnSpLocks/>
          </p:cNvCxnSpPr>
          <p:nvPr userDrawn="1"/>
        </p:nvCxnSpPr>
        <p:spPr>
          <a:xfrm>
            <a:off x="1339236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xmlns="" id="{DE755F4E-B3AD-437A-AE8B-2F596BAA99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931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xmlns="" id="{B5DD98D0-740A-40A7-A3C1-2B5F289441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6931" y="37129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xmlns="" id="{D17A7687-D31C-4CC3-BF40-53DF0AC06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931" y="506624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9CA22D71-1ADA-4F67-840E-85D0C7303D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85350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CEB0F0E-3869-4375-8AD7-5DADCD32A602}"/>
              </a:ext>
            </a:extLst>
          </p:cNvPr>
          <p:cNvCxnSpPr>
            <a:cxnSpLocks/>
          </p:cNvCxnSpPr>
          <p:nvPr userDrawn="1"/>
        </p:nvCxnSpPr>
        <p:spPr>
          <a:xfrm>
            <a:off x="7063049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7">
            <a:extLst>
              <a:ext uri="{FF2B5EF4-FFF2-40B4-BE49-F238E27FC236}">
                <a16:creationId xmlns:a16="http://schemas.microsoft.com/office/drawing/2014/main" xmlns="" id="{02F4748F-74D3-4F36-8C1D-95060F15F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0744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98F58A1-B937-4B77-8807-3F1DE1DF38BB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1461537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5185CA5-5F34-45BF-AD0F-11CF151D37CE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A901EDCD-5CEC-42C8-811A-34EA36C8B326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7185350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406129D-4972-428A-BFA2-C471AA9D7A35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7">
            <a:extLst>
              <a:ext uri="{FF2B5EF4-FFF2-40B4-BE49-F238E27FC236}">
                <a16:creationId xmlns:a16="http://schemas.microsoft.com/office/drawing/2014/main" xmlns="" id="{4F6CBAD4-88E4-4CBC-9BD3-D083790F70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0744" y="37190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A911A052-7529-49E1-A584-A8A61FD4B81A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461537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727C706-C7FC-456A-8582-05F64466C42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98AB9F7A-7195-4503-B3ED-757F3359AD52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50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3FB4896-7376-4079-8F8A-907025703B40}"/>
              </a:ext>
            </a:extLst>
          </p:cNvPr>
          <p:cNvCxnSpPr>
            <a:cxnSpLocks/>
          </p:cNvCxnSpPr>
          <p:nvPr userDrawn="1"/>
        </p:nvCxnSpPr>
        <p:spPr>
          <a:xfrm>
            <a:off x="7063049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7">
            <a:extLst>
              <a:ext uri="{FF2B5EF4-FFF2-40B4-BE49-F238E27FC236}">
                <a16:creationId xmlns:a16="http://schemas.microsoft.com/office/drawing/2014/main" xmlns="" id="{0B1DA1EE-06DA-4A8A-8619-BCD7B8D826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744" y="506014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1A60D02-01E1-4CD7-9EBC-2D416AFC51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6931" y="4396070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8238F964-1168-4B7B-821F-69FD6209D429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1461537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D305C2E-DEFA-4571-B55A-0BDFB2097D6B}"/>
              </a:ext>
            </a:extLst>
          </p:cNvPr>
          <p:cNvCxnSpPr>
            <a:cxnSpLocks/>
          </p:cNvCxnSpPr>
          <p:nvPr userDrawn="1"/>
        </p:nvCxnSpPr>
        <p:spPr>
          <a:xfrm>
            <a:off x="1339236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xmlns="" id="{507FA7F4-337A-428D-A448-A690F0D4F87A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7185350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1AB9A0D-ADF3-4B27-A119-02CC9FC60423}"/>
              </a:ext>
            </a:extLst>
          </p:cNvPr>
          <p:cNvCxnSpPr>
            <a:cxnSpLocks/>
          </p:cNvCxnSpPr>
          <p:nvPr userDrawn="1"/>
        </p:nvCxnSpPr>
        <p:spPr>
          <a:xfrm>
            <a:off x="7063049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97CD7744-6EC3-4D0E-814F-42D71BB685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70744" y="4389971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xmlns="" id="{C7920C8B-52C4-455C-A657-ED2E9F8E98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6931" y="305025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0DF597DC-71A9-4FE8-952F-CAEDE75ECBE5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1461537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6A17B620-1711-4CED-A53D-291E4B4A0DF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935AFADD-4871-4C38-80B4-63C7BFE1111D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7185350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DF5EB377-27AB-4580-8177-3A430F9B8E6E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7">
            <a:extLst>
              <a:ext uri="{FF2B5EF4-FFF2-40B4-BE49-F238E27FC236}">
                <a16:creationId xmlns:a16="http://schemas.microsoft.com/office/drawing/2014/main" xmlns="" id="{2511BF1B-52AE-4AAE-9820-65F4CAEC49A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744" y="304415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145389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0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nd Content Layout_quote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F7C019-E54F-4959-9AA1-3B114D8FB5BE}"/>
              </a:ext>
            </a:extLst>
          </p:cNvPr>
          <p:cNvSpPr/>
          <p:nvPr userDrawn="1"/>
        </p:nvSpPr>
        <p:spPr bwMode="black">
          <a:xfrm>
            <a:off x="0" y="0"/>
            <a:ext cx="296386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3DA9EB04-5371-4FBC-A576-082019230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431999" y="2320925"/>
            <a:ext cx="2106000" cy="1108075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 i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EFF4FB2-7421-40B0-8472-5B5F6D9F0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431999" y="3591233"/>
            <a:ext cx="2106000" cy="1538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600" i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9C0FE86-D10E-434F-87EF-4058CC3ABF6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1214999" y="3510116"/>
            <a:ext cx="540000" cy="0"/>
          </a:xfrm>
          <a:prstGeom prst="line">
            <a:avLst/>
          </a:prstGeom>
          <a:ln w="349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xmlns="" id="{517A98ED-A3C5-476A-A569-89624323F6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338A3A-60EF-43AD-8430-177C9BAC4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4D57E2E-0B53-4E29-ACFE-6E339E0B72C2}"/>
              </a:ext>
            </a:extLst>
          </p:cNvPr>
          <p:cNvCxnSpPr/>
          <p:nvPr userDrawn="1"/>
        </p:nvCxnSpPr>
        <p:spPr>
          <a:xfrm>
            <a:off x="3312000" y="1909823"/>
            <a:ext cx="79890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524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BDD053-08AC-4B4D-935C-E659F04EEDEF}"/>
              </a:ext>
            </a:extLst>
          </p:cNvPr>
          <p:cNvSpPr/>
          <p:nvPr userDrawn="1"/>
        </p:nvSpPr>
        <p:spPr bwMode="black">
          <a:xfrm>
            <a:off x="0" y="0"/>
            <a:ext cx="296386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640253D-9799-40EB-87CE-FFCE41DE25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1E8321-F813-4150-8730-7F80C6443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C43A978-E4F5-4CDB-AB46-7BBE1B694AED}"/>
              </a:ext>
            </a:extLst>
          </p:cNvPr>
          <p:cNvCxnSpPr/>
          <p:nvPr userDrawn="1"/>
        </p:nvCxnSpPr>
        <p:spPr>
          <a:xfrm>
            <a:off x="3312000" y="1909823"/>
            <a:ext cx="79890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74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_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43CC59EA-E738-4EB7-9A94-1AB72D38E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black">
          <a:xfrm>
            <a:off x="-1" y="0"/>
            <a:ext cx="2969537" cy="6858000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A765C9B-2CEC-49A2-8249-B91321C078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5180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5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3" name="Text Placeholder 7">
            <a:extLst>
              <a:ext uri="{FF2B5EF4-FFF2-40B4-BE49-F238E27FC236}">
                <a16:creationId xmlns:a16="http://schemas.microsoft.com/office/drawing/2014/main" xmlns="" id="{F199F87B-A06C-4BE9-95DF-C0F18FD205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CA8D9577-4FBE-4761-A5F0-E551A9710AA8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5" name="Picture Placeholder 11">
            <a:extLst>
              <a:ext uri="{FF2B5EF4-FFF2-40B4-BE49-F238E27FC236}">
                <a16:creationId xmlns:a16="http://schemas.microsoft.com/office/drawing/2014/main" xmlns="" id="{3C7C60CA-22D9-43CB-97FC-BD807696A9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6" name="Picture Placeholder 11">
            <a:extLst>
              <a:ext uri="{FF2B5EF4-FFF2-40B4-BE49-F238E27FC236}">
                <a16:creationId xmlns:a16="http://schemas.microsoft.com/office/drawing/2014/main" xmlns="" id="{ED7A147C-E3EA-44AB-8752-0830445F9C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7" name="Picture Placeholder 11">
            <a:extLst>
              <a:ext uri="{FF2B5EF4-FFF2-40B4-BE49-F238E27FC236}">
                <a16:creationId xmlns:a16="http://schemas.microsoft.com/office/drawing/2014/main" xmlns="" id="{3339AEC6-125B-4D41-88F8-817CE8A9DE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8" name="Picture Placeholder 11">
            <a:extLst>
              <a:ext uri="{FF2B5EF4-FFF2-40B4-BE49-F238E27FC236}">
                <a16:creationId xmlns:a16="http://schemas.microsoft.com/office/drawing/2014/main" xmlns="" id="{C3A8D399-1EEE-4A26-A246-AC7C5A39F9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9" name="Picture Placeholder 11">
            <a:extLst>
              <a:ext uri="{FF2B5EF4-FFF2-40B4-BE49-F238E27FC236}">
                <a16:creationId xmlns:a16="http://schemas.microsoft.com/office/drawing/2014/main" xmlns="" id="{55174946-9325-42A2-9CCA-2CBA682928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0" name="Picture Placeholder 11">
            <a:extLst>
              <a:ext uri="{FF2B5EF4-FFF2-40B4-BE49-F238E27FC236}">
                <a16:creationId xmlns:a16="http://schemas.microsoft.com/office/drawing/2014/main" xmlns="" id="{3EFD0C16-2F85-4F06-9B2B-EF494E9BBB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3" name="Picture Placeholder 11">
            <a:extLst>
              <a:ext uri="{FF2B5EF4-FFF2-40B4-BE49-F238E27FC236}">
                <a16:creationId xmlns:a16="http://schemas.microsoft.com/office/drawing/2014/main" xmlns="" id="{41134655-89BE-43E2-ACF0-AB36101087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5270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86FB973D-8CB9-45F3-9C40-FE59CC431BE2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01874906-C1D2-42FA-B631-23456BA36646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4EBBA706-CAA5-4496-A402-1E03969DB480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CFCF08DB-BFAB-4F41-9007-5681E592C27B}"/>
              </a:ext>
            </a:extLst>
          </p:cNvPr>
          <p:cNvCxnSpPr/>
          <p:nvPr userDrawn="1"/>
        </p:nvCxnSpPr>
        <p:spPr>
          <a:xfrm>
            <a:off x="1061527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E2F528DF-1F0D-457F-B0CC-2704DAD8BBE9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3BC74A32-C321-4F06-BAB0-40E1B0326C8F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2C2209A7-0E82-4F47-BB0F-52811979AA73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4B8A306A-C2B5-486F-90E1-0BE2448082D3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 Placeholder 37">
            <a:extLst>
              <a:ext uri="{FF2B5EF4-FFF2-40B4-BE49-F238E27FC236}">
                <a16:creationId xmlns:a16="http://schemas.microsoft.com/office/drawing/2014/main" xmlns="" id="{C61C218A-44A5-4E46-914B-830CCCA27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xmlns="" id="{5D81116E-5F1E-457C-BE8D-DA03F0EA4D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6" name="Text Placeholder 37">
            <a:extLst>
              <a:ext uri="{FF2B5EF4-FFF2-40B4-BE49-F238E27FC236}">
                <a16:creationId xmlns:a16="http://schemas.microsoft.com/office/drawing/2014/main" xmlns="" id="{FC5978F1-69ED-4FE1-A5F3-FA924B4849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7" name="Text Placeholder 37">
            <a:extLst>
              <a:ext uri="{FF2B5EF4-FFF2-40B4-BE49-F238E27FC236}">
                <a16:creationId xmlns:a16="http://schemas.microsoft.com/office/drawing/2014/main" xmlns="" id="{83CA5215-A741-468D-A17E-9DEB397F43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8" name="Text Placeholder 37">
            <a:extLst>
              <a:ext uri="{FF2B5EF4-FFF2-40B4-BE49-F238E27FC236}">
                <a16:creationId xmlns:a16="http://schemas.microsoft.com/office/drawing/2014/main" xmlns="" id="{95F47FA5-FE9A-42E2-8917-170AF620AC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19" name="Text Placeholder 37">
            <a:extLst>
              <a:ext uri="{FF2B5EF4-FFF2-40B4-BE49-F238E27FC236}">
                <a16:creationId xmlns:a16="http://schemas.microsoft.com/office/drawing/2014/main" xmlns="" id="{00016D2B-4187-4410-B2B4-72CD90F9F2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20" name="Text Placeholder 37">
            <a:extLst>
              <a:ext uri="{FF2B5EF4-FFF2-40B4-BE49-F238E27FC236}">
                <a16:creationId xmlns:a16="http://schemas.microsoft.com/office/drawing/2014/main" xmlns="" id="{FC39788B-9687-4FB1-A573-8174C77D31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1243E1CF-E807-41DE-807A-8A3647224B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1527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F0CEC1C8-0834-4EEA-AB5A-1D53ECEFE19F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xmlns="" id="{1EBD57F2-F00B-4175-8FD7-FF69F04D4E7B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xmlns="" id="{35001A52-EE58-43C5-8A5E-1B312718F9E5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xmlns="" id="{7E58B05C-31CD-483A-8280-D63A68BE25CB}"/>
              </a:ext>
            </a:extLst>
          </p:cNvPr>
          <p:cNvCxnSpPr/>
          <p:nvPr userDrawn="1"/>
        </p:nvCxnSpPr>
        <p:spPr>
          <a:xfrm>
            <a:off x="1061527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xmlns="" id="{77AC1F33-C13F-4834-B577-24CF61CBE0A3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8F07EBAD-5DC5-4BE9-BE08-F0ED367273CF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E8151FD6-4D92-4ECD-8C71-EDB4618629A5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xmlns="" id="{4F93FF7E-659C-4A3E-8A4B-354F4D10F14A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D7FB8DCF-811E-4EF7-9A16-831FDEAEAB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3" name="Text Placeholder 37">
            <a:extLst>
              <a:ext uri="{FF2B5EF4-FFF2-40B4-BE49-F238E27FC236}">
                <a16:creationId xmlns:a16="http://schemas.microsoft.com/office/drawing/2014/main" xmlns="" id="{F3A2A1A0-A574-42D1-B406-A3AEDB67B3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4" name="Text Placeholder 37">
            <a:extLst>
              <a:ext uri="{FF2B5EF4-FFF2-40B4-BE49-F238E27FC236}">
                <a16:creationId xmlns:a16="http://schemas.microsoft.com/office/drawing/2014/main" xmlns="" id="{9518C234-102C-4E9E-84A8-E71C1F9459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5" name="Text Placeholder 37">
            <a:extLst>
              <a:ext uri="{FF2B5EF4-FFF2-40B4-BE49-F238E27FC236}">
                <a16:creationId xmlns:a16="http://schemas.microsoft.com/office/drawing/2014/main" xmlns="" id="{FC3E8024-22AD-42F2-92DC-92232E48E3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6" name="Text Placeholder 37">
            <a:extLst>
              <a:ext uri="{FF2B5EF4-FFF2-40B4-BE49-F238E27FC236}">
                <a16:creationId xmlns:a16="http://schemas.microsoft.com/office/drawing/2014/main" xmlns="" id="{5521DAC9-4446-4999-BF65-497A56B217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7" name="Text Placeholder 37">
            <a:extLst>
              <a:ext uri="{FF2B5EF4-FFF2-40B4-BE49-F238E27FC236}">
                <a16:creationId xmlns:a16="http://schemas.microsoft.com/office/drawing/2014/main" xmlns="" id="{9729602D-3817-4F55-B17F-71244608AA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8" name="Text Placeholder 37">
            <a:extLst>
              <a:ext uri="{FF2B5EF4-FFF2-40B4-BE49-F238E27FC236}">
                <a16:creationId xmlns:a16="http://schemas.microsoft.com/office/drawing/2014/main" xmlns="" id="{37DBFD70-D33B-4056-AA14-486BDD098B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9" name="Text Placeholder 37">
            <a:extLst>
              <a:ext uri="{FF2B5EF4-FFF2-40B4-BE49-F238E27FC236}">
                <a16:creationId xmlns:a16="http://schemas.microsoft.com/office/drawing/2014/main" xmlns="" id="{ECF186FC-2A38-4AC6-91FC-0EE03C754D2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1527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0" name="Picture Placeholder 11">
            <a:extLst>
              <a:ext uri="{FF2B5EF4-FFF2-40B4-BE49-F238E27FC236}">
                <a16:creationId xmlns:a16="http://schemas.microsoft.com/office/drawing/2014/main" xmlns="" id="{D4B84E32-3AA3-4819-B496-182F699418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1" name="Picture Placeholder 11">
            <a:extLst>
              <a:ext uri="{FF2B5EF4-FFF2-40B4-BE49-F238E27FC236}">
                <a16:creationId xmlns:a16="http://schemas.microsoft.com/office/drawing/2014/main" xmlns="" id="{1E722438-DF29-4CC4-ABF7-2A6E5CD69C4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2" name="Picture Placeholder 11">
            <a:extLst>
              <a:ext uri="{FF2B5EF4-FFF2-40B4-BE49-F238E27FC236}">
                <a16:creationId xmlns:a16="http://schemas.microsoft.com/office/drawing/2014/main" xmlns="" id="{D73120BE-894C-4B73-916D-CA7E57BCD0D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3" name="Picture Placeholder 11">
            <a:extLst>
              <a:ext uri="{FF2B5EF4-FFF2-40B4-BE49-F238E27FC236}">
                <a16:creationId xmlns:a16="http://schemas.microsoft.com/office/drawing/2014/main" xmlns="" id="{8BC69578-6B47-4367-A49A-DE03246A305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4" name="Picture Placeholder 11">
            <a:extLst>
              <a:ext uri="{FF2B5EF4-FFF2-40B4-BE49-F238E27FC236}">
                <a16:creationId xmlns:a16="http://schemas.microsoft.com/office/drawing/2014/main" xmlns="" id="{D6EA9CF3-6ACA-471A-AD51-2F1C509122D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5" name="Picture Placeholder 11">
            <a:extLst>
              <a:ext uri="{FF2B5EF4-FFF2-40B4-BE49-F238E27FC236}">
                <a16:creationId xmlns:a16="http://schemas.microsoft.com/office/drawing/2014/main" xmlns="" id="{A3318E0A-B4C6-40FE-84F2-0EC7AA8C4005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86" name="Picture Placeholder 11">
            <a:extLst>
              <a:ext uri="{FF2B5EF4-FFF2-40B4-BE49-F238E27FC236}">
                <a16:creationId xmlns:a16="http://schemas.microsoft.com/office/drawing/2014/main" xmlns="" id="{F1FE7C5B-D917-4753-82DD-350AF03485F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98084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1C678DE8-E1A0-46A1-8E15-2A350C663619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D619DF9C-0936-46F3-9633-047942F4F5A5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66C41249-A46C-42CD-A017-D75A7AA3D4CA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08D5B497-FBB2-4792-BF52-9F89E6E52E0F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634D1213-C4FE-4EE4-91FF-17D770B00AF3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xmlns="" id="{F4AAB746-E31B-40CF-837E-73AF70D6FF9D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xmlns="" id="{1315A726-94CA-4D9E-9C74-B7DD27E3754F}"/>
              </a:ext>
            </a:extLst>
          </p:cNvPr>
          <p:cNvCxnSpPr/>
          <p:nvPr userDrawn="1"/>
        </p:nvCxnSpPr>
        <p:spPr>
          <a:xfrm>
            <a:off x="9198084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 Placeholder 37">
            <a:extLst>
              <a:ext uri="{FF2B5EF4-FFF2-40B4-BE49-F238E27FC236}">
                <a16:creationId xmlns:a16="http://schemas.microsoft.com/office/drawing/2014/main" xmlns="" id="{4A560431-EB53-4422-842C-FED27668007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DB043BB1-01C2-4EE8-AF75-333338DF0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F19544CD-1873-4A93-8918-2FE4A35694A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E0A93DAB-7B26-4936-8F7E-9D0316C9AC3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DCC1B383-2EC3-443C-B20E-1C4029EE438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9" name="Text Placeholder 37">
            <a:extLst>
              <a:ext uri="{FF2B5EF4-FFF2-40B4-BE49-F238E27FC236}">
                <a16:creationId xmlns:a16="http://schemas.microsoft.com/office/drawing/2014/main" xmlns="" id="{E6E34946-61C3-4EE9-8836-C1370CF205A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0" name="Text Placeholder 37">
            <a:extLst>
              <a:ext uri="{FF2B5EF4-FFF2-40B4-BE49-F238E27FC236}">
                <a16:creationId xmlns:a16="http://schemas.microsoft.com/office/drawing/2014/main" xmlns="" id="{24C5690A-D635-4400-834C-4D507D037F6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8084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0BE716A5-1D1C-45BE-BEED-BC485AF9E539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0A2B9C57-DB75-4651-A7E3-DFE400BEA4DF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0937A59E-C285-4704-B6C4-E41CF3679609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0EF689B7-389D-4B29-8500-E6729D2D8B1A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4A8504E1-1CCE-4A0F-A4E9-37F172D31893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xmlns="" id="{8B2E54A4-E398-407A-96B9-C45D614126F7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xmlns="" id="{B386A762-2BE6-4F57-B941-5572314D58FD}"/>
              </a:ext>
            </a:extLst>
          </p:cNvPr>
          <p:cNvCxnSpPr/>
          <p:nvPr userDrawn="1"/>
        </p:nvCxnSpPr>
        <p:spPr>
          <a:xfrm>
            <a:off x="9198084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 Placeholder 37">
            <a:extLst>
              <a:ext uri="{FF2B5EF4-FFF2-40B4-BE49-F238E27FC236}">
                <a16:creationId xmlns:a16="http://schemas.microsoft.com/office/drawing/2014/main" xmlns="" id="{91EC0E3E-BE26-4836-8E43-1F7BA982D47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9" name="Text Placeholder 37">
            <a:extLst>
              <a:ext uri="{FF2B5EF4-FFF2-40B4-BE49-F238E27FC236}">
                <a16:creationId xmlns:a16="http://schemas.microsoft.com/office/drawing/2014/main" xmlns="" id="{0C7F42DA-4EA0-4262-B384-AC2373DB654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0" name="Text Placeholder 37">
            <a:extLst>
              <a:ext uri="{FF2B5EF4-FFF2-40B4-BE49-F238E27FC236}">
                <a16:creationId xmlns:a16="http://schemas.microsoft.com/office/drawing/2014/main" xmlns="" id="{DACFCE2E-51EB-4C1E-B109-9D4759EB11C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1" name="Text Placeholder 37">
            <a:extLst>
              <a:ext uri="{FF2B5EF4-FFF2-40B4-BE49-F238E27FC236}">
                <a16:creationId xmlns:a16="http://schemas.microsoft.com/office/drawing/2014/main" xmlns="" id="{52FB8344-10EB-4E36-B999-534E81FD61D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2" name="Text Placeholder 37">
            <a:extLst>
              <a:ext uri="{FF2B5EF4-FFF2-40B4-BE49-F238E27FC236}">
                <a16:creationId xmlns:a16="http://schemas.microsoft.com/office/drawing/2014/main" xmlns="" id="{8E93F084-3813-4B7B-A24F-7C69D75EBC7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3" name="Text Placeholder 37">
            <a:extLst>
              <a:ext uri="{FF2B5EF4-FFF2-40B4-BE49-F238E27FC236}">
                <a16:creationId xmlns:a16="http://schemas.microsoft.com/office/drawing/2014/main" xmlns="" id="{8AE056F5-5B34-4081-A4B4-E5505CBCC39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4" name="Text Placeholder 37">
            <a:extLst>
              <a:ext uri="{FF2B5EF4-FFF2-40B4-BE49-F238E27FC236}">
                <a16:creationId xmlns:a16="http://schemas.microsoft.com/office/drawing/2014/main" xmlns="" id="{9F1FF84F-CBC5-4A8C-9748-40BA46602D7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198084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5" name="Picture Placeholder 11">
            <a:extLst>
              <a:ext uri="{FF2B5EF4-FFF2-40B4-BE49-F238E27FC236}">
                <a16:creationId xmlns:a16="http://schemas.microsoft.com/office/drawing/2014/main" xmlns="" id="{9754236D-4881-4DD8-912B-15629CB9524C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0385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4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4" name="Text Placeholder 7">
            <a:extLst>
              <a:ext uri="{FF2B5EF4-FFF2-40B4-BE49-F238E27FC236}">
                <a16:creationId xmlns:a16="http://schemas.microsoft.com/office/drawing/2014/main" xmlns="" id="{2979A8E8-E8A1-4748-84E0-0D1E9532DA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E8D69A58-7DF5-467A-993A-5C8444426692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4" name="Picture Placeholder 11">
            <a:extLst>
              <a:ext uri="{FF2B5EF4-FFF2-40B4-BE49-F238E27FC236}">
                <a16:creationId xmlns:a16="http://schemas.microsoft.com/office/drawing/2014/main" xmlns="" id="{6D3299DA-0F7A-430D-946F-4834EEEA53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9" name="Picture Placeholder 11">
            <a:extLst>
              <a:ext uri="{FF2B5EF4-FFF2-40B4-BE49-F238E27FC236}">
                <a16:creationId xmlns:a16="http://schemas.microsoft.com/office/drawing/2014/main" xmlns="" id="{FA8728C0-62A9-41F9-882D-89419B12B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4" name="Picture Placeholder 11">
            <a:extLst>
              <a:ext uri="{FF2B5EF4-FFF2-40B4-BE49-F238E27FC236}">
                <a16:creationId xmlns:a16="http://schemas.microsoft.com/office/drawing/2014/main" xmlns="" id="{949A9B3B-2514-479E-94CA-16A64ABABB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5" name="Picture Placeholder 11">
            <a:extLst>
              <a:ext uri="{FF2B5EF4-FFF2-40B4-BE49-F238E27FC236}">
                <a16:creationId xmlns:a16="http://schemas.microsoft.com/office/drawing/2014/main" xmlns="" id="{9D0AA2CD-2C66-45A8-B182-30F4029EBF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6" name="Picture Placeholder 11">
            <a:extLst>
              <a:ext uri="{FF2B5EF4-FFF2-40B4-BE49-F238E27FC236}">
                <a16:creationId xmlns:a16="http://schemas.microsoft.com/office/drawing/2014/main" xmlns="" id="{A77D2511-32A2-4CA5-A055-F94F0078E57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7" name="Picture Placeholder 11">
            <a:extLst>
              <a:ext uri="{FF2B5EF4-FFF2-40B4-BE49-F238E27FC236}">
                <a16:creationId xmlns:a16="http://schemas.microsoft.com/office/drawing/2014/main" xmlns="" id="{B595AF5A-0530-4CA6-A25D-1A07619414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0549E613-8FD1-48A7-AED6-FBA13F77A61E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02A4C3B0-3147-4C0F-9AEB-B67F0950968F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xmlns="" id="{E33D334F-20A3-4405-93DB-5F73ECCA69F8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460C5932-8E4C-4CBB-93C8-AEA7ABBD1658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963CA5DB-6E22-4D00-8E79-D969FD6FD95E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86A178D5-8419-4200-AB9B-1785D9F9A6E3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FFDE44B6-3720-4912-997D-D440751CBE1D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Picture Placeholder 11">
            <a:extLst>
              <a:ext uri="{FF2B5EF4-FFF2-40B4-BE49-F238E27FC236}">
                <a16:creationId xmlns:a16="http://schemas.microsoft.com/office/drawing/2014/main" xmlns="" id="{D2CD4EFA-601A-4C5D-A803-82A65CDE567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8" name="Picture Placeholder 11">
            <a:extLst>
              <a:ext uri="{FF2B5EF4-FFF2-40B4-BE49-F238E27FC236}">
                <a16:creationId xmlns:a16="http://schemas.microsoft.com/office/drawing/2014/main" xmlns="" id="{926DCB25-FB57-40F8-8C2D-929A431BE39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9" name="Picture Placeholder 11">
            <a:extLst>
              <a:ext uri="{FF2B5EF4-FFF2-40B4-BE49-F238E27FC236}">
                <a16:creationId xmlns:a16="http://schemas.microsoft.com/office/drawing/2014/main" xmlns="" id="{EABE8005-9550-4080-A3CE-B4131F5DBF8E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0" name="Picture Placeholder 11">
            <a:extLst>
              <a:ext uri="{FF2B5EF4-FFF2-40B4-BE49-F238E27FC236}">
                <a16:creationId xmlns:a16="http://schemas.microsoft.com/office/drawing/2014/main" xmlns="" id="{BF398C32-7D1F-4CB0-A7FE-B069BC2E492A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1" name="Picture Placeholder 11">
            <a:extLst>
              <a:ext uri="{FF2B5EF4-FFF2-40B4-BE49-F238E27FC236}">
                <a16:creationId xmlns:a16="http://schemas.microsoft.com/office/drawing/2014/main" xmlns="" id="{1B9D0DF2-D0A2-49A5-94C2-F1A842EBDC7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2" name="Picture Placeholder 11">
            <a:extLst>
              <a:ext uri="{FF2B5EF4-FFF2-40B4-BE49-F238E27FC236}">
                <a16:creationId xmlns:a16="http://schemas.microsoft.com/office/drawing/2014/main" xmlns="" id="{E2A1E891-886D-4472-BF0B-C9C6B1A1B300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3" name="Picture Placeholder 11">
            <a:extLst>
              <a:ext uri="{FF2B5EF4-FFF2-40B4-BE49-F238E27FC236}">
                <a16:creationId xmlns:a16="http://schemas.microsoft.com/office/drawing/2014/main" xmlns="" id="{2125093A-2C49-460A-88B7-77AE89A2E54E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98084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FA7C984E-AFDC-4E52-8D71-5A96BBC11A16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F9EB5767-AE77-4BDB-A7FB-7EFB86991F26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A07F8101-8EE5-4A5F-A2AB-7268C8D5C566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xmlns="" id="{3DA8F428-3617-41F6-8191-32488AE36BF9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xmlns="" id="{D758D5F5-0B3A-465A-9ABE-3200D98D2A36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9684C518-F41A-4A7E-87E1-0E168350DFBC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6A74D93E-DFBA-462E-85BB-C36221DAB392}"/>
              </a:ext>
            </a:extLst>
          </p:cNvPr>
          <p:cNvCxnSpPr/>
          <p:nvPr userDrawn="1"/>
        </p:nvCxnSpPr>
        <p:spPr>
          <a:xfrm>
            <a:off x="9198084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Picture Placeholder 11">
            <a:extLst>
              <a:ext uri="{FF2B5EF4-FFF2-40B4-BE49-F238E27FC236}">
                <a16:creationId xmlns:a16="http://schemas.microsoft.com/office/drawing/2014/main" xmlns="" id="{AD8FB29D-8506-4AFE-8C20-CACC06532D5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77" name="Text Placeholder 37">
            <a:extLst>
              <a:ext uri="{FF2B5EF4-FFF2-40B4-BE49-F238E27FC236}">
                <a16:creationId xmlns:a16="http://schemas.microsoft.com/office/drawing/2014/main" xmlns="" id="{09CA866E-2398-4419-BBE0-20C487FA46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8" name="Text Placeholder 37">
            <a:extLst>
              <a:ext uri="{FF2B5EF4-FFF2-40B4-BE49-F238E27FC236}">
                <a16:creationId xmlns:a16="http://schemas.microsoft.com/office/drawing/2014/main" xmlns="" id="{D46D5324-2BDD-46D4-BCBC-1F03D34E30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9" name="Text Placeholder 37">
            <a:extLst>
              <a:ext uri="{FF2B5EF4-FFF2-40B4-BE49-F238E27FC236}">
                <a16:creationId xmlns:a16="http://schemas.microsoft.com/office/drawing/2014/main" xmlns="" id="{28EB11FA-7D89-4AC6-BF36-C050A12F3E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0" name="Text Placeholder 37">
            <a:extLst>
              <a:ext uri="{FF2B5EF4-FFF2-40B4-BE49-F238E27FC236}">
                <a16:creationId xmlns:a16="http://schemas.microsoft.com/office/drawing/2014/main" xmlns="" id="{49697E5C-9A6A-4CEB-AD15-D6B1C44B85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1" name="Text Placeholder 37">
            <a:extLst>
              <a:ext uri="{FF2B5EF4-FFF2-40B4-BE49-F238E27FC236}">
                <a16:creationId xmlns:a16="http://schemas.microsoft.com/office/drawing/2014/main" xmlns="" id="{FEB78120-A876-419C-AE8C-6B3FD881FD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2" name="Text Placeholder 37">
            <a:extLst>
              <a:ext uri="{FF2B5EF4-FFF2-40B4-BE49-F238E27FC236}">
                <a16:creationId xmlns:a16="http://schemas.microsoft.com/office/drawing/2014/main" xmlns="" id="{7AF03DD1-5D23-4B76-AB1C-679D8FB1F0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83" name="Text Placeholder 37">
            <a:extLst>
              <a:ext uri="{FF2B5EF4-FFF2-40B4-BE49-F238E27FC236}">
                <a16:creationId xmlns:a16="http://schemas.microsoft.com/office/drawing/2014/main" xmlns="" id="{80E0B272-BD82-4069-8E56-F73D2E109E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xmlns="" id="{2F4A4543-A553-40CB-A69D-D18DA86ED80B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1965228C-2D81-4308-AAC1-1E6AF64C4577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22F0F38A-6393-4B6E-AF9C-D357163C1149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7C44ED7D-6632-492B-8A04-669D4C45AE65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6AF9F991-525B-41F0-BDE2-4DA2E6D31400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23595BED-E091-40F6-96F6-5BFFD81ABF67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1118D252-5151-491B-B5EB-5B643AC33F54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 Placeholder 37">
            <a:extLst>
              <a:ext uri="{FF2B5EF4-FFF2-40B4-BE49-F238E27FC236}">
                <a16:creationId xmlns:a16="http://schemas.microsoft.com/office/drawing/2014/main" xmlns="" id="{013B374A-DF74-477F-A6AA-2F2FE8BB51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2" name="Text Placeholder 37">
            <a:extLst>
              <a:ext uri="{FF2B5EF4-FFF2-40B4-BE49-F238E27FC236}">
                <a16:creationId xmlns:a16="http://schemas.microsoft.com/office/drawing/2014/main" xmlns="" id="{07D5C788-17A4-4319-9702-90B6A3DE2A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0" name="Text Placeholder 37">
            <a:extLst>
              <a:ext uri="{FF2B5EF4-FFF2-40B4-BE49-F238E27FC236}">
                <a16:creationId xmlns:a16="http://schemas.microsoft.com/office/drawing/2014/main" xmlns="" id="{0A465B4D-5B6A-40C2-B5B2-4DCD0AC1FF8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1" name="Text Placeholder 37">
            <a:extLst>
              <a:ext uri="{FF2B5EF4-FFF2-40B4-BE49-F238E27FC236}">
                <a16:creationId xmlns:a16="http://schemas.microsoft.com/office/drawing/2014/main" xmlns="" id="{3D9E64D8-45DD-4AE2-A034-8E40410D9AA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2" name="Text Placeholder 37">
            <a:extLst>
              <a:ext uri="{FF2B5EF4-FFF2-40B4-BE49-F238E27FC236}">
                <a16:creationId xmlns:a16="http://schemas.microsoft.com/office/drawing/2014/main" xmlns="" id="{1786447E-C5C5-470E-BF49-8BD33CEF69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3" name="Text Placeholder 37">
            <a:extLst>
              <a:ext uri="{FF2B5EF4-FFF2-40B4-BE49-F238E27FC236}">
                <a16:creationId xmlns:a16="http://schemas.microsoft.com/office/drawing/2014/main" xmlns="" id="{82BE8E67-FA1D-4C10-BDB3-1F91566CB22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4" name="Text Placeholder 37">
            <a:extLst>
              <a:ext uri="{FF2B5EF4-FFF2-40B4-BE49-F238E27FC236}">
                <a16:creationId xmlns:a16="http://schemas.microsoft.com/office/drawing/2014/main" xmlns="" id="{921A74FE-983E-4F9E-ACEB-0715FF4F3F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5" name="Text Placeholder 37">
            <a:extLst>
              <a:ext uri="{FF2B5EF4-FFF2-40B4-BE49-F238E27FC236}">
                <a16:creationId xmlns:a16="http://schemas.microsoft.com/office/drawing/2014/main" xmlns="" id="{CE9E0FD8-3DEF-4FFE-AC8E-B6D5082FEC5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6" name="Text Placeholder 37">
            <a:extLst>
              <a:ext uri="{FF2B5EF4-FFF2-40B4-BE49-F238E27FC236}">
                <a16:creationId xmlns:a16="http://schemas.microsoft.com/office/drawing/2014/main" xmlns="" id="{74ECE492-B83C-4859-993C-D4985F37E5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7" name="Text Placeholder 37">
            <a:extLst>
              <a:ext uri="{FF2B5EF4-FFF2-40B4-BE49-F238E27FC236}">
                <a16:creationId xmlns:a16="http://schemas.microsoft.com/office/drawing/2014/main" xmlns="" id="{2CE6AE14-4C59-49C1-944B-320B67C7C38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8" name="Text Placeholder 37">
            <a:extLst>
              <a:ext uri="{FF2B5EF4-FFF2-40B4-BE49-F238E27FC236}">
                <a16:creationId xmlns:a16="http://schemas.microsoft.com/office/drawing/2014/main" xmlns="" id="{E513654F-A835-4A9A-ADBD-4D7A018D4B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09" name="Text Placeholder 37">
            <a:extLst>
              <a:ext uri="{FF2B5EF4-FFF2-40B4-BE49-F238E27FC236}">
                <a16:creationId xmlns:a16="http://schemas.microsoft.com/office/drawing/2014/main" xmlns="" id="{1B937D37-5392-4495-9524-27EA775842B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10" name="Text Placeholder 37">
            <a:extLst>
              <a:ext uri="{FF2B5EF4-FFF2-40B4-BE49-F238E27FC236}">
                <a16:creationId xmlns:a16="http://schemas.microsoft.com/office/drawing/2014/main" xmlns="" id="{3994EFB3-ED73-4F70-A2D1-518FFAA692F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11" name="Text Placeholder 37">
            <a:extLst>
              <a:ext uri="{FF2B5EF4-FFF2-40B4-BE49-F238E27FC236}">
                <a16:creationId xmlns:a16="http://schemas.microsoft.com/office/drawing/2014/main" xmlns="" id="{34774B04-4F45-4566-BF9D-D31652175D1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98084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xmlns="" id="{BB5FF6BB-EEE9-49F3-91A8-0D18C85DFB6C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94946CC6-D596-43F6-AC94-5960523A0BCC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xmlns="" id="{AD4EA5EA-2B1D-48CF-8602-3308DFC5199D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0867662A-F69A-4953-A528-9FB1C4E0C6B4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AD812171-1BEC-4C3C-8A18-71879E8F0D1C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2E2FD944-0DEF-43A8-A8FB-0793FADB824C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0E0ABEC5-72F6-41C0-ACB7-98230C4755BB}"/>
              </a:ext>
            </a:extLst>
          </p:cNvPr>
          <p:cNvCxnSpPr/>
          <p:nvPr userDrawn="1"/>
        </p:nvCxnSpPr>
        <p:spPr>
          <a:xfrm>
            <a:off x="9198084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 Placeholder 37">
            <a:extLst>
              <a:ext uri="{FF2B5EF4-FFF2-40B4-BE49-F238E27FC236}">
                <a16:creationId xmlns:a16="http://schemas.microsoft.com/office/drawing/2014/main" xmlns="" id="{B065A3B9-B30E-4BCC-8BA0-E96F6CA274C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0" name="Text Placeholder 37">
            <a:extLst>
              <a:ext uri="{FF2B5EF4-FFF2-40B4-BE49-F238E27FC236}">
                <a16:creationId xmlns:a16="http://schemas.microsoft.com/office/drawing/2014/main" xmlns="" id="{A092FE75-18C4-4009-93D4-7B9AC3A00B3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1" name="Text Placeholder 37">
            <a:extLst>
              <a:ext uri="{FF2B5EF4-FFF2-40B4-BE49-F238E27FC236}">
                <a16:creationId xmlns:a16="http://schemas.microsoft.com/office/drawing/2014/main" xmlns="" id="{95BB6BD3-9105-42C5-B7D0-C913ED813DD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2" name="Text Placeholder 37">
            <a:extLst>
              <a:ext uri="{FF2B5EF4-FFF2-40B4-BE49-F238E27FC236}">
                <a16:creationId xmlns:a16="http://schemas.microsoft.com/office/drawing/2014/main" xmlns="" id="{5D9D2AE1-0FE7-4BA0-BAD7-3A0E248CB7C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3" name="Text Placeholder 37">
            <a:extLst>
              <a:ext uri="{FF2B5EF4-FFF2-40B4-BE49-F238E27FC236}">
                <a16:creationId xmlns:a16="http://schemas.microsoft.com/office/drawing/2014/main" xmlns="" id="{EEC8D2EC-38B9-4A85-9D86-D00824A2EF1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4" name="Text Placeholder 37">
            <a:extLst>
              <a:ext uri="{FF2B5EF4-FFF2-40B4-BE49-F238E27FC236}">
                <a16:creationId xmlns:a16="http://schemas.microsoft.com/office/drawing/2014/main" xmlns="" id="{52EBABE3-7F2F-4811-99D8-70476F55B55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5" name="Text Placeholder 37">
            <a:extLst>
              <a:ext uri="{FF2B5EF4-FFF2-40B4-BE49-F238E27FC236}">
                <a16:creationId xmlns:a16="http://schemas.microsoft.com/office/drawing/2014/main" xmlns="" id="{618A48EC-1B97-4BC0-9292-A7CAB7E2B57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198084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7909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3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7" name="Text Placeholder 7">
            <a:extLst>
              <a:ext uri="{FF2B5EF4-FFF2-40B4-BE49-F238E27FC236}">
                <a16:creationId xmlns:a16="http://schemas.microsoft.com/office/drawing/2014/main" xmlns="" id="{66DD3DAC-FC17-47B5-BD61-FA575EA8C8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64CBA24F-16CC-4333-A0AA-0C2FFA9C7B64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2" name="Picture Placeholder 11">
            <a:extLst>
              <a:ext uri="{FF2B5EF4-FFF2-40B4-BE49-F238E27FC236}">
                <a16:creationId xmlns:a16="http://schemas.microsoft.com/office/drawing/2014/main" xmlns="" id="{EBBA8208-7926-4B38-B310-3AAC090970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9" name="Picture Placeholder 11">
            <a:extLst>
              <a:ext uri="{FF2B5EF4-FFF2-40B4-BE49-F238E27FC236}">
                <a16:creationId xmlns:a16="http://schemas.microsoft.com/office/drawing/2014/main" xmlns="" id="{4EF66D5C-2D6C-4BF8-9D3B-A32ABC9127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6" name="Picture Placeholder 11">
            <a:extLst>
              <a:ext uri="{FF2B5EF4-FFF2-40B4-BE49-F238E27FC236}">
                <a16:creationId xmlns:a16="http://schemas.microsoft.com/office/drawing/2014/main" xmlns="" id="{CF158630-85D3-44A5-9B2C-557DF0C2B1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7" name="Picture Placeholder 11">
            <a:extLst>
              <a:ext uri="{FF2B5EF4-FFF2-40B4-BE49-F238E27FC236}">
                <a16:creationId xmlns:a16="http://schemas.microsoft.com/office/drawing/2014/main" xmlns="" id="{9420EB74-5510-4E96-84E8-ADB95E898B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8" name="Picture Placeholder 11">
            <a:extLst>
              <a:ext uri="{FF2B5EF4-FFF2-40B4-BE49-F238E27FC236}">
                <a16:creationId xmlns:a16="http://schemas.microsoft.com/office/drawing/2014/main" xmlns="" id="{A417FA6B-1D17-42B8-AD3B-341F992BC3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9" name="Picture Placeholder 11">
            <a:extLst>
              <a:ext uri="{FF2B5EF4-FFF2-40B4-BE49-F238E27FC236}">
                <a16:creationId xmlns:a16="http://schemas.microsoft.com/office/drawing/2014/main" xmlns="" id="{C64CC926-D40D-4011-B81E-9AC8D7FC13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8084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8082FCEA-64E2-48F7-98A0-4F118701AFE3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F896D4DB-4E43-45D0-82B2-119B482F45E5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BF0FA3D3-F34D-426A-A0CE-B8B031518B83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11A58F21-7859-4012-BB89-EE5A42D1DD31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F3C1CE0E-17F6-4FC0-989D-A7CC040F2456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8B335D14-F94C-4B97-AC30-9719B147F7DF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xmlns="" id="{D0830443-F7CC-40E5-A132-42714EEA90E1}"/>
              </a:ext>
            </a:extLst>
          </p:cNvPr>
          <p:cNvCxnSpPr/>
          <p:nvPr userDrawn="1"/>
        </p:nvCxnSpPr>
        <p:spPr>
          <a:xfrm>
            <a:off x="9198084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Picture Placeholder 11">
            <a:extLst>
              <a:ext uri="{FF2B5EF4-FFF2-40B4-BE49-F238E27FC236}">
                <a16:creationId xmlns:a16="http://schemas.microsoft.com/office/drawing/2014/main" xmlns="" id="{2FDB00C4-0131-4E84-8544-58B85F9E40C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0" name="Picture Placeholder 11">
            <a:extLst>
              <a:ext uri="{FF2B5EF4-FFF2-40B4-BE49-F238E27FC236}">
                <a16:creationId xmlns:a16="http://schemas.microsoft.com/office/drawing/2014/main" xmlns="" id="{1475844C-9A46-429C-8A4C-527B0684E73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1" name="Picture Placeholder 11">
            <a:extLst>
              <a:ext uri="{FF2B5EF4-FFF2-40B4-BE49-F238E27FC236}">
                <a16:creationId xmlns:a16="http://schemas.microsoft.com/office/drawing/2014/main" xmlns="" id="{206A59C9-524D-4310-AD36-7CDDB614F38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2" name="Picture Placeholder 11">
            <a:extLst>
              <a:ext uri="{FF2B5EF4-FFF2-40B4-BE49-F238E27FC236}">
                <a16:creationId xmlns:a16="http://schemas.microsoft.com/office/drawing/2014/main" xmlns="" id="{8F677123-8D56-4836-A4A7-58FB69823F2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3" name="Picture Placeholder 11">
            <a:extLst>
              <a:ext uri="{FF2B5EF4-FFF2-40B4-BE49-F238E27FC236}">
                <a16:creationId xmlns:a16="http://schemas.microsoft.com/office/drawing/2014/main" xmlns="" id="{8A262E86-3133-40CF-BEAC-725D651731C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4" name="Picture Placeholder 11">
            <a:extLst>
              <a:ext uri="{FF2B5EF4-FFF2-40B4-BE49-F238E27FC236}">
                <a16:creationId xmlns:a16="http://schemas.microsoft.com/office/drawing/2014/main" xmlns="" id="{3C9352E4-C6FD-4A22-8EB5-29C9425666F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AB718FA1-79B9-4A36-9A03-7A7FAEED227A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F31D26E1-B2FD-4A2C-9223-7B1C3D101636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72E2C703-EAA2-4892-9B2D-ADFC0CEB3550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54DA324A-74AD-44EE-882E-B3D1803A4395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D317D828-2693-4DDE-BC70-C5A301D0FF6B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xmlns="" id="{26DEA604-6080-4B3E-948B-834C6D1105E6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Picture Placeholder 11">
            <a:extLst>
              <a:ext uri="{FF2B5EF4-FFF2-40B4-BE49-F238E27FC236}">
                <a16:creationId xmlns:a16="http://schemas.microsoft.com/office/drawing/2014/main" xmlns="" id="{5A224956-CD87-4158-AD23-B95D008F7E44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66" name="Text Placeholder 37">
            <a:extLst>
              <a:ext uri="{FF2B5EF4-FFF2-40B4-BE49-F238E27FC236}">
                <a16:creationId xmlns:a16="http://schemas.microsoft.com/office/drawing/2014/main" xmlns="" id="{9EC88EE4-A9C7-4F02-8753-F42E7E559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7" name="Text Placeholder 37">
            <a:extLst>
              <a:ext uri="{FF2B5EF4-FFF2-40B4-BE49-F238E27FC236}">
                <a16:creationId xmlns:a16="http://schemas.microsoft.com/office/drawing/2014/main" xmlns="" id="{AE696016-D27E-4BD7-B84F-3429B3ABAC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8" name="Text Placeholder 37">
            <a:extLst>
              <a:ext uri="{FF2B5EF4-FFF2-40B4-BE49-F238E27FC236}">
                <a16:creationId xmlns:a16="http://schemas.microsoft.com/office/drawing/2014/main" xmlns="" id="{3728B433-7339-4AD2-8B6E-6D06D31A93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9" name="Text Placeholder 37">
            <a:extLst>
              <a:ext uri="{FF2B5EF4-FFF2-40B4-BE49-F238E27FC236}">
                <a16:creationId xmlns:a16="http://schemas.microsoft.com/office/drawing/2014/main" xmlns="" id="{4F15432E-2F8C-48A6-96EA-3A893AB3F7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0" name="Text Placeholder 37">
            <a:extLst>
              <a:ext uri="{FF2B5EF4-FFF2-40B4-BE49-F238E27FC236}">
                <a16:creationId xmlns:a16="http://schemas.microsoft.com/office/drawing/2014/main" xmlns="" id="{F5DE3364-8314-46FB-8923-1385B7EECE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9D3045B6-7D96-4868-B474-836C8FDD17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73" name="Text Placeholder 37">
            <a:extLst>
              <a:ext uri="{FF2B5EF4-FFF2-40B4-BE49-F238E27FC236}">
                <a16:creationId xmlns:a16="http://schemas.microsoft.com/office/drawing/2014/main" xmlns="" id="{2990B005-A41E-46F9-AEFE-54D533381F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98084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108A9297-8381-4D7E-8E92-A626D341E708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CB1AA68F-5055-4330-AC67-06176BFB4E04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xmlns="" id="{80A9F428-9998-4C59-A263-B19425F96E6B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xmlns="" id="{E8BA3293-D2F8-4C0B-BDA9-65D517928632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xmlns="" id="{14F58EA2-B410-46F6-906D-CCB6AF9FB4EF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xmlns="" id="{DAE4AEFC-6C8F-48AC-857E-0DCBFBF4B05F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xmlns="" id="{EF6CC021-E2C3-4A9B-9E33-B8E443342343}"/>
              </a:ext>
            </a:extLst>
          </p:cNvPr>
          <p:cNvCxnSpPr/>
          <p:nvPr userDrawn="1"/>
        </p:nvCxnSpPr>
        <p:spPr>
          <a:xfrm>
            <a:off x="9198084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 Placeholder 37">
            <a:extLst>
              <a:ext uri="{FF2B5EF4-FFF2-40B4-BE49-F238E27FC236}">
                <a16:creationId xmlns:a16="http://schemas.microsoft.com/office/drawing/2014/main" xmlns="" id="{E656C59C-A828-425F-8A2B-32225B6648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3" name="Text Placeholder 37">
            <a:extLst>
              <a:ext uri="{FF2B5EF4-FFF2-40B4-BE49-F238E27FC236}">
                <a16:creationId xmlns:a16="http://schemas.microsoft.com/office/drawing/2014/main" xmlns="" id="{81FD0C1F-E6D7-410A-A519-04D3033AF6E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4" name="Text Placeholder 37">
            <a:extLst>
              <a:ext uri="{FF2B5EF4-FFF2-40B4-BE49-F238E27FC236}">
                <a16:creationId xmlns:a16="http://schemas.microsoft.com/office/drawing/2014/main" xmlns="" id="{6A17FE6B-1E31-447D-9CAD-CF05167441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9" name="Text Placeholder 37">
            <a:extLst>
              <a:ext uri="{FF2B5EF4-FFF2-40B4-BE49-F238E27FC236}">
                <a16:creationId xmlns:a16="http://schemas.microsoft.com/office/drawing/2014/main" xmlns="" id="{5777F625-0B4D-47F7-9923-050355AFBB7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0" name="Text Placeholder 37">
            <a:extLst>
              <a:ext uri="{FF2B5EF4-FFF2-40B4-BE49-F238E27FC236}">
                <a16:creationId xmlns:a16="http://schemas.microsoft.com/office/drawing/2014/main" xmlns="" id="{F0BD6273-9197-46FE-B411-58910F4946B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1" name="Text Placeholder 37">
            <a:extLst>
              <a:ext uri="{FF2B5EF4-FFF2-40B4-BE49-F238E27FC236}">
                <a16:creationId xmlns:a16="http://schemas.microsoft.com/office/drawing/2014/main" xmlns="" id="{98867BA1-109E-44C6-ACBC-B00953636D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2" name="Text Placeholder 37">
            <a:extLst>
              <a:ext uri="{FF2B5EF4-FFF2-40B4-BE49-F238E27FC236}">
                <a16:creationId xmlns:a16="http://schemas.microsoft.com/office/drawing/2014/main" xmlns="" id="{4C4CEEEC-18C5-4E95-B902-406B8B8CE37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98084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3" name="Text Placeholder 37">
            <a:extLst>
              <a:ext uri="{FF2B5EF4-FFF2-40B4-BE49-F238E27FC236}">
                <a16:creationId xmlns:a16="http://schemas.microsoft.com/office/drawing/2014/main" xmlns="" id="{F92F0538-FCB4-463B-8E7A-8EAC00710B3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4" name="Text Placeholder 37">
            <a:extLst>
              <a:ext uri="{FF2B5EF4-FFF2-40B4-BE49-F238E27FC236}">
                <a16:creationId xmlns:a16="http://schemas.microsoft.com/office/drawing/2014/main" xmlns="" id="{C7AAA1ED-A5FE-419B-B7C9-97A1880BDFF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BB314B71-D22C-4826-9DE8-7BA0404FBC2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B55D6A48-86D4-48A1-8882-0260BCF8E15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7F0685A9-9B6B-43BF-93E9-F79626748B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02907492-2ACD-44ED-87EF-08BE41596FC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D466547D-27EE-43F0-9550-5AB821918CFD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18E318A9-953D-4E13-8CA2-45013B81A9B3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187E7763-C933-4D54-821F-134FE6CEB672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1DB902FE-FCB6-4077-B544-827BD4673FF2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CE27DBEC-8DF1-4F89-9EB6-DF084515013F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735EE447-FF35-47B1-8C3B-0E85AC2A6E30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 Placeholder 37">
            <a:extLst>
              <a:ext uri="{FF2B5EF4-FFF2-40B4-BE49-F238E27FC236}">
                <a16:creationId xmlns:a16="http://schemas.microsoft.com/office/drawing/2014/main" xmlns="" id="{E5578376-961A-4A71-A942-D1439AD69F6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6" name="Text Placeholder 37">
            <a:extLst>
              <a:ext uri="{FF2B5EF4-FFF2-40B4-BE49-F238E27FC236}">
                <a16:creationId xmlns:a16="http://schemas.microsoft.com/office/drawing/2014/main" xmlns="" id="{13B1F8DB-66BA-4CB5-92DE-252477018DE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7" name="Text Placeholder 37">
            <a:extLst>
              <a:ext uri="{FF2B5EF4-FFF2-40B4-BE49-F238E27FC236}">
                <a16:creationId xmlns:a16="http://schemas.microsoft.com/office/drawing/2014/main" xmlns="" id="{BED292F9-5955-4A93-AA5F-7EB4D0401D1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8" name="Text Placeholder 37">
            <a:extLst>
              <a:ext uri="{FF2B5EF4-FFF2-40B4-BE49-F238E27FC236}">
                <a16:creationId xmlns:a16="http://schemas.microsoft.com/office/drawing/2014/main" xmlns="" id="{474412EA-42F4-4E05-A936-75255253420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9" name="Text Placeholder 37">
            <a:extLst>
              <a:ext uri="{FF2B5EF4-FFF2-40B4-BE49-F238E27FC236}">
                <a16:creationId xmlns:a16="http://schemas.microsoft.com/office/drawing/2014/main" xmlns="" id="{81E9CB84-5DFA-410E-94C3-4BDC841D893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0" name="Text Placeholder 37">
            <a:extLst>
              <a:ext uri="{FF2B5EF4-FFF2-40B4-BE49-F238E27FC236}">
                <a16:creationId xmlns:a16="http://schemas.microsoft.com/office/drawing/2014/main" xmlns="" id="{CC82B9BC-0E71-4A8F-9D22-E472D83DC65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40495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2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7" name="Text Placeholder 7">
            <a:extLst>
              <a:ext uri="{FF2B5EF4-FFF2-40B4-BE49-F238E27FC236}">
                <a16:creationId xmlns:a16="http://schemas.microsoft.com/office/drawing/2014/main" xmlns="" id="{877C8B82-0003-44AF-98D8-A3963B4EAE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610B6020-F340-4D61-9CBC-13558F9FF259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196" name="Picture Placeholder 11">
            <a:extLst>
              <a:ext uri="{FF2B5EF4-FFF2-40B4-BE49-F238E27FC236}">
                <a16:creationId xmlns:a16="http://schemas.microsoft.com/office/drawing/2014/main" xmlns="" id="{CFC57715-9F67-4926-9E2E-4057653BD1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7" name="Picture Placeholder 11">
            <a:extLst>
              <a:ext uri="{FF2B5EF4-FFF2-40B4-BE49-F238E27FC236}">
                <a16:creationId xmlns:a16="http://schemas.microsoft.com/office/drawing/2014/main" xmlns="" id="{42A7DCD8-F772-4AB0-B342-13BE7658CE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8" name="Picture Placeholder 11">
            <a:extLst>
              <a:ext uri="{FF2B5EF4-FFF2-40B4-BE49-F238E27FC236}">
                <a16:creationId xmlns:a16="http://schemas.microsoft.com/office/drawing/2014/main" xmlns="" id="{6A1D9F4E-F9CA-4F45-AD62-BED7445301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99" name="Picture Placeholder 11">
            <a:extLst>
              <a:ext uri="{FF2B5EF4-FFF2-40B4-BE49-F238E27FC236}">
                <a16:creationId xmlns:a16="http://schemas.microsoft.com/office/drawing/2014/main" xmlns="" id="{94C121F5-7727-4B8E-842D-5289351B6A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00" name="Picture Placeholder 11">
            <a:extLst>
              <a:ext uri="{FF2B5EF4-FFF2-40B4-BE49-F238E27FC236}">
                <a16:creationId xmlns:a16="http://schemas.microsoft.com/office/drawing/2014/main" xmlns="" id="{DFC30940-F768-4C0F-A42D-097B743DBA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73A71BFB-1D4B-41A6-87FA-E2FF302DA7B6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71D296FB-678B-42DB-85D5-4512D9D7914B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7AA55EC3-3748-4D22-86B6-11EF7A3E4C6A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F9FAF038-F30E-436F-9641-1571B3106B6B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4C2FD812-F750-4185-B31D-B7C2905E672A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xmlns="" id="{4F6DEFF8-7C8B-400D-86AD-7D4BA5D70A5F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Picture Placeholder 11">
            <a:extLst>
              <a:ext uri="{FF2B5EF4-FFF2-40B4-BE49-F238E27FC236}">
                <a16:creationId xmlns:a16="http://schemas.microsoft.com/office/drawing/2014/main" xmlns="" id="{E79B3FFA-0062-48EC-9424-8CF8B5AF4FC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08" name="Picture Placeholder 11">
            <a:extLst>
              <a:ext uri="{FF2B5EF4-FFF2-40B4-BE49-F238E27FC236}">
                <a16:creationId xmlns:a16="http://schemas.microsoft.com/office/drawing/2014/main" xmlns="" id="{40B242DB-8391-4D5F-8973-51502038A3D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09" name="Picture Placeholder 11">
            <a:extLst>
              <a:ext uri="{FF2B5EF4-FFF2-40B4-BE49-F238E27FC236}">
                <a16:creationId xmlns:a16="http://schemas.microsoft.com/office/drawing/2014/main" xmlns="" id="{32B7D87C-BB8C-4601-A940-2A0055C608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0" name="Picture Placeholder 11">
            <a:extLst>
              <a:ext uri="{FF2B5EF4-FFF2-40B4-BE49-F238E27FC236}">
                <a16:creationId xmlns:a16="http://schemas.microsoft.com/office/drawing/2014/main" xmlns="" id="{C6739C45-F31D-44F1-A518-EF224E34F27C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1" name="Picture Placeholder 11">
            <a:extLst>
              <a:ext uri="{FF2B5EF4-FFF2-40B4-BE49-F238E27FC236}">
                <a16:creationId xmlns:a16="http://schemas.microsoft.com/office/drawing/2014/main" xmlns="" id="{8724B836-6CFD-4EE0-B704-07198C21456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12" name="Picture Placeholder 11">
            <a:extLst>
              <a:ext uri="{FF2B5EF4-FFF2-40B4-BE49-F238E27FC236}">
                <a16:creationId xmlns:a16="http://schemas.microsoft.com/office/drawing/2014/main" xmlns="" id="{7517659D-0E33-481A-83F3-42856208F05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0895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4B8B4D58-F0E4-4BBD-8972-65748102944E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xmlns="" id="{03DB393A-11CE-4EC1-ADFE-61511CCFA076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9DAE07B1-EDCE-4AA6-B08C-2DF8646EBE62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8F3E7B62-85CD-45CA-92EC-463B475D577E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17AED6D2-AD8E-465D-84E3-467C2CFC2EF3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ED667872-A36B-4A85-9644-A86BA2942607}"/>
              </a:ext>
            </a:extLst>
          </p:cNvPr>
          <p:cNvCxnSpPr/>
          <p:nvPr userDrawn="1"/>
        </p:nvCxnSpPr>
        <p:spPr>
          <a:xfrm>
            <a:off x="7780895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Picture Placeholder 11">
            <a:extLst>
              <a:ext uri="{FF2B5EF4-FFF2-40B4-BE49-F238E27FC236}">
                <a16:creationId xmlns:a16="http://schemas.microsoft.com/office/drawing/2014/main" xmlns="" id="{F9FBA9F4-246C-40E7-B2E3-0016D601C2C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20" name="Text Placeholder 37">
            <a:extLst>
              <a:ext uri="{FF2B5EF4-FFF2-40B4-BE49-F238E27FC236}">
                <a16:creationId xmlns:a16="http://schemas.microsoft.com/office/drawing/2014/main" xmlns="" id="{B0DFC782-01D9-42D1-8E8C-10FCF27CFA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1" name="Text Placeholder 37">
            <a:extLst>
              <a:ext uri="{FF2B5EF4-FFF2-40B4-BE49-F238E27FC236}">
                <a16:creationId xmlns:a16="http://schemas.microsoft.com/office/drawing/2014/main" xmlns="" id="{291A9730-8236-4B87-BE30-78A2510707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2" name="Text Placeholder 37">
            <a:extLst>
              <a:ext uri="{FF2B5EF4-FFF2-40B4-BE49-F238E27FC236}">
                <a16:creationId xmlns:a16="http://schemas.microsoft.com/office/drawing/2014/main" xmlns="" id="{06A6D789-DF30-42BD-9361-AC00696EF1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3" name="Text Placeholder 37">
            <a:extLst>
              <a:ext uri="{FF2B5EF4-FFF2-40B4-BE49-F238E27FC236}">
                <a16:creationId xmlns:a16="http://schemas.microsoft.com/office/drawing/2014/main" xmlns="" id="{EB8DC18D-8236-4E70-AA98-1D099288684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4" name="Text Placeholder 37">
            <a:extLst>
              <a:ext uri="{FF2B5EF4-FFF2-40B4-BE49-F238E27FC236}">
                <a16:creationId xmlns:a16="http://schemas.microsoft.com/office/drawing/2014/main" xmlns="" id="{12FAC1EA-90A4-43AB-849A-1FD562B74EE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25" name="Text Placeholder 37">
            <a:extLst>
              <a:ext uri="{FF2B5EF4-FFF2-40B4-BE49-F238E27FC236}">
                <a16:creationId xmlns:a16="http://schemas.microsoft.com/office/drawing/2014/main" xmlns="" id="{8DAC9BD0-664D-4FF2-8F1B-5F64B9BC82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xmlns="" id="{57709A26-3819-4EB3-BF0F-321EFE2A98FB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xmlns="" id="{A5EB9A16-CE0D-4184-B2AC-07BC5C341500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xmlns="" id="{D60C4C7F-9363-4641-AB0F-93531AA4E5C4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xmlns="" id="{D12606C3-8737-4152-B66A-99D022EE785D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xmlns="" id="{49C976B2-17CA-477D-8CDA-8E824EEC44B3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xmlns="" id="{63535214-EBAC-4FB5-B88C-4F6C5BF2A1E8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 Placeholder 37">
            <a:extLst>
              <a:ext uri="{FF2B5EF4-FFF2-40B4-BE49-F238E27FC236}">
                <a16:creationId xmlns:a16="http://schemas.microsoft.com/office/drawing/2014/main" xmlns="" id="{FCE99750-A7BD-48C5-A469-AA1CB466B2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3" name="Text Placeholder 37">
            <a:extLst>
              <a:ext uri="{FF2B5EF4-FFF2-40B4-BE49-F238E27FC236}">
                <a16:creationId xmlns:a16="http://schemas.microsoft.com/office/drawing/2014/main" xmlns="" id="{68069CAE-C871-469E-B75D-0814222051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4" name="Text Placeholder 37">
            <a:extLst>
              <a:ext uri="{FF2B5EF4-FFF2-40B4-BE49-F238E27FC236}">
                <a16:creationId xmlns:a16="http://schemas.microsoft.com/office/drawing/2014/main" xmlns="" id="{B20EA159-6429-48D3-9D14-F23E6C271E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5" name="Text Placeholder 37">
            <a:extLst>
              <a:ext uri="{FF2B5EF4-FFF2-40B4-BE49-F238E27FC236}">
                <a16:creationId xmlns:a16="http://schemas.microsoft.com/office/drawing/2014/main" xmlns="" id="{87DFC5BD-9CB4-4215-AE11-6E812B8CFB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6" name="Text Placeholder 37">
            <a:extLst>
              <a:ext uri="{FF2B5EF4-FFF2-40B4-BE49-F238E27FC236}">
                <a16:creationId xmlns:a16="http://schemas.microsoft.com/office/drawing/2014/main" xmlns="" id="{857A5E2C-4006-4809-B125-2D239634DD4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7" name="Text Placeholder 37">
            <a:extLst>
              <a:ext uri="{FF2B5EF4-FFF2-40B4-BE49-F238E27FC236}">
                <a16:creationId xmlns:a16="http://schemas.microsoft.com/office/drawing/2014/main" xmlns="" id="{3F94329E-1344-4BD0-A04D-BD01C57B8A9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38" name="Text Placeholder 37">
            <a:extLst>
              <a:ext uri="{FF2B5EF4-FFF2-40B4-BE49-F238E27FC236}">
                <a16:creationId xmlns:a16="http://schemas.microsoft.com/office/drawing/2014/main" xmlns="" id="{3B440563-C780-4B2E-9113-3936F4EDF49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39" name="Text Placeholder 37">
            <a:extLst>
              <a:ext uri="{FF2B5EF4-FFF2-40B4-BE49-F238E27FC236}">
                <a16:creationId xmlns:a16="http://schemas.microsoft.com/office/drawing/2014/main" xmlns="" id="{43E9A20A-6B02-43FA-8FD9-8D2A81CC1D2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0" name="Text Placeholder 37">
            <a:extLst>
              <a:ext uri="{FF2B5EF4-FFF2-40B4-BE49-F238E27FC236}">
                <a16:creationId xmlns:a16="http://schemas.microsoft.com/office/drawing/2014/main" xmlns="" id="{66070D53-6865-41DC-A40E-FA23A7DEB22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1" name="Text Placeholder 37">
            <a:extLst>
              <a:ext uri="{FF2B5EF4-FFF2-40B4-BE49-F238E27FC236}">
                <a16:creationId xmlns:a16="http://schemas.microsoft.com/office/drawing/2014/main" xmlns="" id="{A40F5D86-D4D6-4AD1-BA74-0F961EED13E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2" name="Text Placeholder 37">
            <a:extLst>
              <a:ext uri="{FF2B5EF4-FFF2-40B4-BE49-F238E27FC236}">
                <a16:creationId xmlns:a16="http://schemas.microsoft.com/office/drawing/2014/main" xmlns="" id="{91762A7A-9324-4069-BD52-C1D6916F2DD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243" name="Text Placeholder 37">
            <a:extLst>
              <a:ext uri="{FF2B5EF4-FFF2-40B4-BE49-F238E27FC236}">
                <a16:creationId xmlns:a16="http://schemas.microsoft.com/office/drawing/2014/main" xmlns="" id="{839207B4-78E2-4250-A60E-EE09485BD4C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780895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53536F01-03D5-4008-B197-5F5A6B5CBD4B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B0C3FED0-EB70-4F8A-B002-29AD2733BA19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502A6E7E-D374-49AE-881C-068254AF0CFD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xmlns="" id="{5FB3B1F1-7446-43D3-ADFC-EDBD4CEF95CF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xmlns="" id="{556D4D1E-1D52-43B8-B1AA-7A25BF849723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xmlns="" id="{989AC8D6-FD05-4EC4-B7E4-89643BAF6D64}"/>
              </a:ext>
            </a:extLst>
          </p:cNvPr>
          <p:cNvCxnSpPr/>
          <p:nvPr userDrawn="1"/>
        </p:nvCxnSpPr>
        <p:spPr>
          <a:xfrm>
            <a:off x="7780895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 Placeholder 37">
            <a:extLst>
              <a:ext uri="{FF2B5EF4-FFF2-40B4-BE49-F238E27FC236}">
                <a16:creationId xmlns:a16="http://schemas.microsoft.com/office/drawing/2014/main" xmlns="" id="{B5CFF39C-03BE-460B-A87F-33537D55685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1" name="Text Placeholder 37">
            <a:extLst>
              <a:ext uri="{FF2B5EF4-FFF2-40B4-BE49-F238E27FC236}">
                <a16:creationId xmlns:a16="http://schemas.microsoft.com/office/drawing/2014/main" xmlns="" id="{178C91F3-B9A7-42D3-B04C-F7A52CF81AD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2" name="Text Placeholder 37">
            <a:extLst>
              <a:ext uri="{FF2B5EF4-FFF2-40B4-BE49-F238E27FC236}">
                <a16:creationId xmlns:a16="http://schemas.microsoft.com/office/drawing/2014/main" xmlns="" id="{4ACA7FB2-8C2B-4BC1-AC42-6E5F9A4183F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3" name="Text Placeholder 37">
            <a:extLst>
              <a:ext uri="{FF2B5EF4-FFF2-40B4-BE49-F238E27FC236}">
                <a16:creationId xmlns:a16="http://schemas.microsoft.com/office/drawing/2014/main" xmlns="" id="{F18E5AC8-C986-4F09-A6FE-1CEEDB4CF39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4" name="Text Placeholder 37">
            <a:extLst>
              <a:ext uri="{FF2B5EF4-FFF2-40B4-BE49-F238E27FC236}">
                <a16:creationId xmlns:a16="http://schemas.microsoft.com/office/drawing/2014/main" xmlns="" id="{5677B090-F107-4E8F-A151-4A76D319931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55" name="Text Placeholder 37">
            <a:extLst>
              <a:ext uri="{FF2B5EF4-FFF2-40B4-BE49-F238E27FC236}">
                <a16:creationId xmlns:a16="http://schemas.microsoft.com/office/drawing/2014/main" xmlns="" id="{989B1933-AE69-414F-AC29-2B8F6024E9E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80895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20099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1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9" name="Text Placeholder 7">
            <a:extLst>
              <a:ext uri="{FF2B5EF4-FFF2-40B4-BE49-F238E27FC236}">
                <a16:creationId xmlns:a16="http://schemas.microsoft.com/office/drawing/2014/main" xmlns="" id="{647423D5-23F0-41CB-995B-C7949EDB43B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70975"/>
            <a:ext cx="3097330" cy="16927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1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7FBA83E-4C48-4556-B6DB-41C505F198C8}"/>
              </a:ext>
            </a:extLst>
          </p:cNvPr>
          <p:cNvSpPr/>
          <p:nvPr userDrawn="1"/>
        </p:nvSpPr>
        <p:spPr>
          <a:xfrm>
            <a:off x="431998" y="1937442"/>
            <a:ext cx="11502827" cy="362138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76" name="Picture Placeholder 11">
            <a:extLst>
              <a:ext uri="{FF2B5EF4-FFF2-40B4-BE49-F238E27FC236}">
                <a16:creationId xmlns:a16="http://schemas.microsoft.com/office/drawing/2014/main" xmlns="" id="{0D971FEE-482F-4ABD-B530-AA5102EF4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2139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C8ED86F5-B0CE-49C7-A374-D4810E0A82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328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xmlns="" id="{D501D346-3E84-42F2-B9DC-B842D7E880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6517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7" name="Picture Placeholder 11">
            <a:extLst>
              <a:ext uri="{FF2B5EF4-FFF2-40B4-BE49-F238E27FC236}">
                <a16:creationId xmlns:a16="http://schemas.microsoft.com/office/drawing/2014/main" xmlns="" id="{631607CC-8297-4320-A846-72423907CD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63706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8" name="Picture Placeholder 11">
            <a:extLst>
              <a:ext uri="{FF2B5EF4-FFF2-40B4-BE49-F238E27FC236}">
                <a16:creationId xmlns:a16="http://schemas.microsoft.com/office/drawing/2014/main" xmlns="" id="{621F4A85-BF81-40D3-94E7-AF276DFD54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0895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D9B62ABC-08B7-4EC2-9D87-08C075D97AFD}"/>
              </a:ext>
            </a:extLst>
          </p:cNvPr>
          <p:cNvCxnSpPr/>
          <p:nvPr userDrawn="1"/>
        </p:nvCxnSpPr>
        <p:spPr>
          <a:xfrm>
            <a:off x="694950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7F33C764-F0FD-4CBE-B0F4-39998614205A}"/>
              </a:ext>
            </a:extLst>
          </p:cNvPr>
          <p:cNvCxnSpPr/>
          <p:nvPr userDrawn="1"/>
        </p:nvCxnSpPr>
        <p:spPr>
          <a:xfrm>
            <a:off x="2112139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CBBDB510-8DCC-49FC-AB9A-3D022AF9065F}"/>
              </a:ext>
            </a:extLst>
          </p:cNvPr>
          <p:cNvCxnSpPr/>
          <p:nvPr userDrawn="1"/>
        </p:nvCxnSpPr>
        <p:spPr>
          <a:xfrm>
            <a:off x="3529328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52561428-BE97-408F-843C-DDD66316D1F4}"/>
              </a:ext>
            </a:extLst>
          </p:cNvPr>
          <p:cNvCxnSpPr/>
          <p:nvPr userDrawn="1"/>
        </p:nvCxnSpPr>
        <p:spPr>
          <a:xfrm>
            <a:off x="4946517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5B49FAC8-A52E-4208-9353-804496C9CAF0}"/>
              </a:ext>
            </a:extLst>
          </p:cNvPr>
          <p:cNvCxnSpPr/>
          <p:nvPr userDrawn="1"/>
        </p:nvCxnSpPr>
        <p:spPr>
          <a:xfrm>
            <a:off x="6363706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3A25609E-2306-4695-8B52-3E3BA04A393C}"/>
              </a:ext>
            </a:extLst>
          </p:cNvPr>
          <p:cNvCxnSpPr/>
          <p:nvPr userDrawn="1"/>
        </p:nvCxnSpPr>
        <p:spPr>
          <a:xfrm>
            <a:off x="7780895" y="3070966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icture Placeholder 11">
            <a:extLst>
              <a:ext uri="{FF2B5EF4-FFF2-40B4-BE49-F238E27FC236}">
                <a16:creationId xmlns:a16="http://schemas.microsoft.com/office/drawing/2014/main" xmlns="" id="{270DDFD2-D7CF-4CD5-9426-C38100ADB5E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4950" y="2049663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0" name="Picture Placeholder 11">
            <a:extLst>
              <a:ext uri="{FF2B5EF4-FFF2-40B4-BE49-F238E27FC236}">
                <a16:creationId xmlns:a16="http://schemas.microsoft.com/office/drawing/2014/main" xmlns="" id="{C5C00A8D-BC17-4B7B-8A2D-59B274627B8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112139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1" name="Picture Placeholder 11">
            <a:extLst>
              <a:ext uri="{FF2B5EF4-FFF2-40B4-BE49-F238E27FC236}">
                <a16:creationId xmlns:a16="http://schemas.microsoft.com/office/drawing/2014/main" xmlns="" id="{0794EBBA-4D23-4BC2-AEEA-CB79CD3248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529328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2" name="Picture Placeholder 11">
            <a:extLst>
              <a:ext uri="{FF2B5EF4-FFF2-40B4-BE49-F238E27FC236}">
                <a16:creationId xmlns:a16="http://schemas.microsoft.com/office/drawing/2014/main" xmlns="" id="{4DAFC2CE-5814-434A-9E69-178C37E7E4F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946517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7" name="Picture Placeholder 11">
            <a:extLst>
              <a:ext uri="{FF2B5EF4-FFF2-40B4-BE49-F238E27FC236}">
                <a16:creationId xmlns:a16="http://schemas.microsoft.com/office/drawing/2014/main" xmlns="" id="{EE33EF83-6DF7-48F3-BE3C-87677FB06BD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3706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82FE339C-F3BD-4B4F-8EA9-F95C8A0CA27A}"/>
              </a:ext>
            </a:extLst>
          </p:cNvPr>
          <p:cNvCxnSpPr/>
          <p:nvPr userDrawn="1"/>
        </p:nvCxnSpPr>
        <p:spPr>
          <a:xfrm>
            <a:off x="694950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CE136D98-67C4-424F-9AD7-F70BAB293752}"/>
              </a:ext>
            </a:extLst>
          </p:cNvPr>
          <p:cNvCxnSpPr/>
          <p:nvPr userDrawn="1"/>
        </p:nvCxnSpPr>
        <p:spPr>
          <a:xfrm>
            <a:off x="2112139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D832B9F1-ACB2-4B8A-83F8-263B1840B6BD}"/>
              </a:ext>
            </a:extLst>
          </p:cNvPr>
          <p:cNvCxnSpPr/>
          <p:nvPr userDrawn="1"/>
        </p:nvCxnSpPr>
        <p:spPr>
          <a:xfrm>
            <a:off x="3529328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13288A57-D419-4D08-86C5-D7EADE5B88E1}"/>
              </a:ext>
            </a:extLst>
          </p:cNvPr>
          <p:cNvCxnSpPr/>
          <p:nvPr userDrawn="1"/>
        </p:nvCxnSpPr>
        <p:spPr>
          <a:xfrm>
            <a:off x="4946517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FE055964-B938-4250-9DFC-A58DA9A2BB41}"/>
              </a:ext>
            </a:extLst>
          </p:cNvPr>
          <p:cNvCxnSpPr/>
          <p:nvPr userDrawn="1"/>
        </p:nvCxnSpPr>
        <p:spPr>
          <a:xfrm>
            <a:off x="6363706" y="48018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Picture Placeholder 11">
            <a:extLst>
              <a:ext uri="{FF2B5EF4-FFF2-40B4-BE49-F238E27FC236}">
                <a16:creationId xmlns:a16="http://schemas.microsoft.com/office/drawing/2014/main" xmlns="" id="{938A15C5-B2B4-4D2E-801E-03EC42CA9763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94950" y="3780545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6" name="Text Placeholder 37">
            <a:extLst>
              <a:ext uri="{FF2B5EF4-FFF2-40B4-BE49-F238E27FC236}">
                <a16:creationId xmlns:a16="http://schemas.microsoft.com/office/drawing/2014/main" xmlns="" id="{253BA20B-DAE6-4D56-8725-7ABFE3B65C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37" name="Text Placeholder 37">
            <a:extLst>
              <a:ext uri="{FF2B5EF4-FFF2-40B4-BE49-F238E27FC236}">
                <a16:creationId xmlns:a16="http://schemas.microsoft.com/office/drawing/2014/main" xmlns="" id="{B2228CE7-423D-4F6E-8F9F-CD3E0BF9BD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12139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40B91424-0860-4D4E-8F3B-65B346C05B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9328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5AC7D958-7F35-487F-913B-9C6B4267E4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46517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BFD98115-0698-4414-BB29-B3F2650B6A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63706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B6301B02-F591-4ADB-89E2-67103BE3E2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0895" y="3140664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FF43CB21-C35C-4C0A-A2BD-760BAE99CCF0}"/>
              </a:ext>
            </a:extLst>
          </p:cNvPr>
          <p:cNvCxnSpPr/>
          <p:nvPr userDrawn="1"/>
        </p:nvCxnSpPr>
        <p:spPr>
          <a:xfrm>
            <a:off x="694950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635D0E18-A231-406E-A030-A400B97199CD}"/>
              </a:ext>
            </a:extLst>
          </p:cNvPr>
          <p:cNvCxnSpPr/>
          <p:nvPr userDrawn="1"/>
        </p:nvCxnSpPr>
        <p:spPr>
          <a:xfrm>
            <a:off x="2112139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38EC2FA0-0316-489E-826C-9EBF982234E3}"/>
              </a:ext>
            </a:extLst>
          </p:cNvPr>
          <p:cNvCxnSpPr/>
          <p:nvPr userDrawn="1"/>
        </p:nvCxnSpPr>
        <p:spPr>
          <a:xfrm>
            <a:off x="3529328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392ABE6E-47F7-46BE-9122-2579A36C26D7}"/>
              </a:ext>
            </a:extLst>
          </p:cNvPr>
          <p:cNvCxnSpPr/>
          <p:nvPr userDrawn="1"/>
        </p:nvCxnSpPr>
        <p:spPr>
          <a:xfrm>
            <a:off x="4946517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98FDF681-9B5E-4FCB-8BC8-9EF15BF8C64A}"/>
              </a:ext>
            </a:extLst>
          </p:cNvPr>
          <p:cNvCxnSpPr/>
          <p:nvPr userDrawn="1"/>
        </p:nvCxnSpPr>
        <p:spPr>
          <a:xfrm>
            <a:off x="6363706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xmlns="" id="{B3587460-D93A-4F36-8A0F-D949E32FE1C2}"/>
              </a:ext>
            </a:extLst>
          </p:cNvPr>
          <p:cNvCxnSpPr/>
          <p:nvPr userDrawn="1"/>
        </p:nvCxnSpPr>
        <p:spPr>
          <a:xfrm>
            <a:off x="7780895" y="3452143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 Placeholder 37">
            <a:extLst>
              <a:ext uri="{FF2B5EF4-FFF2-40B4-BE49-F238E27FC236}">
                <a16:creationId xmlns:a16="http://schemas.microsoft.com/office/drawing/2014/main" xmlns="" id="{41A7D1A1-56FD-483B-960C-9F7E46A73C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9" name="Text Placeholder 37">
            <a:extLst>
              <a:ext uri="{FF2B5EF4-FFF2-40B4-BE49-F238E27FC236}">
                <a16:creationId xmlns:a16="http://schemas.microsoft.com/office/drawing/2014/main" xmlns="" id="{A6DAD128-0C88-4053-8306-606B8DC38B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12139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0" name="Text Placeholder 37">
            <a:extLst>
              <a:ext uri="{FF2B5EF4-FFF2-40B4-BE49-F238E27FC236}">
                <a16:creationId xmlns:a16="http://schemas.microsoft.com/office/drawing/2014/main" xmlns="" id="{CB462301-63B3-42E2-954A-E101D6FF04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29328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1" name="Text Placeholder 37">
            <a:extLst>
              <a:ext uri="{FF2B5EF4-FFF2-40B4-BE49-F238E27FC236}">
                <a16:creationId xmlns:a16="http://schemas.microsoft.com/office/drawing/2014/main" xmlns="" id="{1CE01CA0-F7C9-40FD-9524-F6985D0BBC7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46517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2" name="Text Placeholder 37">
            <a:extLst>
              <a:ext uri="{FF2B5EF4-FFF2-40B4-BE49-F238E27FC236}">
                <a16:creationId xmlns:a16="http://schemas.microsoft.com/office/drawing/2014/main" xmlns="" id="{5568E793-50E4-4FCF-A8AE-870C2C1B25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63706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3" name="Text Placeholder 37">
            <a:extLst>
              <a:ext uri="{FF2B5EF4-FFF2-40B4-BE49-F238E27FC236}">
                <a16:creationId xmlns:a16="http://schemas.microsoft.com/office/drawing/2014/main" xmlns="" id="{92C75ED9-37D2-4AF5-B64C-D4536CD5EA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80895" y="3492278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4" name="Text Placeholder 37">
            <a:extLst>
              <a:ext uri="{FF2B5EF4-FFF2-40B4-BE49-F238E27FC236}">
                <a16:creationId xmlns:a16="http://schemas.microsoft.com/office/drawing/2014/main" xmlns="" id="{85168821-00CE-43C8-B7B2-7CACC2C432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950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5" name="Text Placeholder 37">
            <a:extLst>
              <a:ext uri="{FF2B5EF4-FFF2-40B4-BE49-F238E27FC236}">
                <a16:creationId xmlns:a16="http://schemas.microsoft.com/office/drawing/2014/main" xmlns="" id="{29583A1D-9EA4-45B6-AC5E-A4B654A37BC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12139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6" name="Text Placeholder 37">
            <a:extLst>
              <a:ext uri="{FF2B5EF4-FFF2-40B4-BE49-F238E27FC236}">
                <a16:creationId xmlns:a16="http://schemas.microsoft.com/office/drawing/2014/main" xmlns="" id="{3D0271C3-ACD1-4D7E-BE6D-29D60E81755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529328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7" name="Text Placeholder 37">
            <a:extLst>
              <a:ext uri="{FF2B5EF4-FFF2-40B4-BE49-F238E27FC236}">
                <a16:creationId xmlns:a16="http://schemas.microsoft.com/office/drawing/2014/main" xmlns="" id="{D4103A76-B571-4DEF-8681-E2AEBAED552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946517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sp>
        <p:nvSpPr>
          <p:cNvPr id="168" name="Text Placeholder 37">
            <a:extLst>
              <a:ext uri="{FF2B5EF4-FFF2-40B4-BE49-F238E27FC236}">
                <a16:creationId xmlns:a16="http://schemas.microsoft.com/office/drawing/2014/main" xmlns="" id="{A7166F27-FB2C-421D-99E0-FAC00F0FEB4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63706" y="4871546"/>
            <a:ext cx="1008000" cy="240204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1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OVER 2 LINES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0CCBDA59-A750-441C-9D9F-E6D939DC5056}"/>
              </a:ext>
            </a:extLst>
          </p:cNvPr>
          <p:cNvCxnSpPr/>
          <p:nvPr userDrawn="1"/>
        </p:nvCxnSpPr>
        <p:spPr>
          <a:xfrm>
            <a:off x="694950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9631B16F-156B-4E29-88C6-B96F3ED27722}"/>
              </a:ext>
            </a:extLst>
          </p:cNvPr>
          <p:cNvCxnSpPr/>
          <p:nvPr userDrawn="1"/>
        </p:nvCxnSpPr>
        <p:spPr>
          <a:xfrm>
            <a:off x="2112139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xmlns="" id="{E52AB40B-623E-41F1-B0CF-98EBBB4D6F2A}"/>
              </a:ext>
            </a:extLst>
          </p:cNvPr>
          <p:cNvCxnSpPr/>
          <p:nvPr userDrawn="1"/>
        </p:nvCxnSpPr>
        <p:spPr>
          <a:xfrm>
            <a:off x="3529328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xmlns="" id="{4608C6DB-E5FB-472A-B275-EBBAAA0A10DF}"/>
              </a:ext>
            </a:extLst>
          </p:cNvPr>
          <p:cNvCxnSpPr/>
          <p:nvPr userDrawn="1"/>
        </p:nvCxnSpPr>
        <p:spPr>
          <a:xfrm>
            <a:off x="4946517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xmlns="" id="{CF450CF0-0DAE-4C39-A8D7-CE7F8A822EF7}"/>
              </a:ext>
            </a:extLst>
          </p:cNvPr>
          <p:cNvCxnSpPr/>
          <p:nvPr userDrawn="1"/>
        </p:nvCxnSpPr>
        <p:spPr>
          <a:xfrm>
            <a:off x="6363706" y="5183025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 Placeholder 37">
            <a:extLst>
              <a:ext uri="{FF2B5EF4-FFF2-40B4-BE49-F238E27FC236}">
                <a16:creationId xmlns:a16="http://schemas.microsoft.com/office/drawing/2014/main" xmlns="" id="{2E33D858-C96E-4A65-9464-1EF851673D7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4950" y="5223160"/>
            <a:ext cx="1008000" cy="23453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5" name="Text Placeholder 37">
            <a:extLst>
              <a:ext uri="{FF2B5EF4-FFF2-40B4-BE49-F238E27FC236}">
                <a16:creationId xmlns:a16="http://schemas.microsoft.com/office/drawing/2014/main" xmlns="" id="{D3ED6536-5609-4199-9421-AA9C65DD555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12139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6" name="Text Placeholder 37">
            <a:extLst>
              <a:ext uri="{FF2B5EF4-FFF2-40B4-BE49-F238E27FC236}">
                <a16:creationId xmlns:a16="http://schemas.microsoft.com/office/drawing/2014/main" xmlns="" id="{E038A45E-F3BA-43FB-9F16-023F2BA04FA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29328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7" name="Text Placeholder 37">
            <a:extLst>
              <a:ext uri="{FF2B5EF4-FFF2-40B4-BE49-F238E27FC236}">
                <a16:creationId xmlns:a16="http://schemas.microsoft.com/office/drawing/2014/main" xmlns="" id="{CEEDA390-63B0-4352-826E-7FB2D981052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946517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0" name="Text Placeholder 37">
            <a:extLst>
              <a:ext uri="{FF2B5EF4-FFF2-40B4-BE49-F238E27FC236}">
                <a16:creationId xmlns:a16="http://schemas.microsoft.com/office/drawing/2014/main" xmlns="" id="{FACA5E30-0150-486F-8BF3-9D5E277310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63706" y="5222442"/>
            <a:ext cx="1008000" cy="23642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2411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0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8C085E-18F3-4B19-A8D6-3CAAC6332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A52F3FFE-7BC6-48A7-8619-6989109951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ADD11FD7-1F56-44E7-B569-394759CF6010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xmlns="" id="{831EE4E5-DAC6-4837-B2C3-7ED68B2D6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2" name="Picture Placeholder 11">
            <a:extLst>
              <a:ext uri="{FF2B5EF4-FFF2-40B4-BE49-F238E27FC236}">
                <a16:creationId xmlns:a16="http://schemas.microsoft.com/office/drawing/2014/main" xmlns="" id="{0D63C9DB-DFBE-4140-96D6-DEAF44BAE3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092536C6-CFAC-4F2F-AF4A-055B5F57DD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4" name="Picture Placeholder 11">
            <a:extLst>
              <a:ext uri="{FF2B5EF4-FFF2-40B4-BE49-F238E27FC236}">
                <a16:creationId xmlns:a16="http://schemas.microsoft.com/office/drawing/2014/main" xmlns="" id="{19308B6E-CE63-4D54-9AA6-3D16AE9C2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5" name="Picture Placeholder 11">
            <a:extLst>
              <a:ext uri="{FF2B5EF4-FFF2-40B4-BE49-F238E27FC236}">
                <a16:creationId xmlns:a16="http://schemas.microsoft.com/office/drawing/2014/main" xmlns="" id="{E011448A-C748-4F05-AF8C-E709A21E13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6" name="Picture Placeholder 11">
            <a:extLst>
              <a:ext uri="{FF2B5EF4-FFF2-40B4-BE49-F238E27FC236}">
                <a16:creationId xmlns:a16="http://schemas.microsoft.com/office/drawing/2014/main" xmlns="" id="{7747F70F-0B46-4FB9-9A4E-26F6FD5EF2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7" name="Picture Placeholder 11">
            <a:extLst>
              <a:ext uri="{FF2B5EF4-FFF2-40B4-BE49-F238E27FC236}">
                <a16:creationId xmlns:a16="http://schemas.microsoft.com/office/drawing/2014/main" xmlns="" id="{D58A8920-A083-4216-B87B-F457FF48C99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8" name="Picture Placeholder 11">
            <a:extLst>
              <a:ext uri="{FF2B5EF4-FFF2-40B4-BE49-F238E27FC236}">
                <a16:creationId xmlns:a16="http://schemas.microsoft.com/office/drawing/2014/main" xmlns="" id="{79CF49CC-C500-49FD-A226-9021B784CD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9" name="Picture Placeholder 11">
            <a:extLst>
              <a:ext uri="{FF2B5EF4-FFF2-40B4-BE49-F238E27FC236}">
                <a16:creationId xmlns:a16="http://schemas.microsoft.com/office/drawing/2014/main" xmlns="" id="{EC08D982-2761-4132-8F1D-F51B8EF7E7F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301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0" name="Picture Placeholder 11">
            <a:extLst>
              <a:ext uri="{FF2B5EF4-FFF2-40B4-BE49-F238E27FC236}">
                <a16:creationId xmlns:a16="http://schemas.microsoft.com/office/drawing/2014/main" xmlns="" id="{C8EF0541-36F2-46E9-8270-CEB5CE4E19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1527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6C962B1A-E371-454D-ADBF-A9837E7CDE75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9AEE8AA8-E6AE-498C-9F22-89F4F82A1D5F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6DD4C038-5E3B-4566-A922-3AD5EA8BC15A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51FDDAB3-7C94-45C9-8C3C-11FC1CCBD098}"/>
              </a:ext>
            </a:extLst>
          </p:cNvPr>
          <p:cNvCxnSpPr/>
          <p:nvPr userDrawn="1"/>
        </p:nvCxnSpPr>
        <p:spPr>
          <a:xfrm>
            <a:off x="951301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D1F43E83-0454-4A7C-B108-B0213D6E5036}"/>
              </a:ext>
            </a:extLst>
          </p:cNvPr>
          <p:cNvCxnSpPr/>
          <p:nvPr userDrawn="1"/>
        </p:nvCxnSpPr>
        <p:spPr>
          <a:xfrm>
            <a:off x="1061527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AF875E36-A889-49AE-88B3-87FDBF047AF6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3DD01A4C-80B1-490B-9ECE-C07697B44522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5679EA47-564B-4391-8F57-C229AFD0496D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CB965F2F-C826-4BEE-98EE-6D6532BE4B69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C19B054D-E628-49C9-905E-C7C5842822B3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 Placeholder 37">
            <a:extLst>
              <a:ext uri="{FF2B5EF4-FFF2-40B4-BE49-F238E27FC236}">
                <a16:creationId xmlns:a16="http://schemas.microsoft.com/office/drawing/2014/main" xmlns="" id="{8A5AF37D-DF5C-43B2-82E5-B3CB78B7F1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4" name="Text Placeholder 37">
            <a:extLst>
              <a:ext uri="{FF2B5EF4-FFF2-40B4-BE49-F238E27FC236}">
                <a16:creationId xmlns:a16="http://schemas.microsoft.com/office/drawing/2014/main" xmlns="" id="{4D86A018-ED7B-4983-A836-D5FE956699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5" name="Text Placeholder 37">
            <a:extLst>
              <a:ext uri="{FF2B5EF4-FFF2-40B4-BE49-F238E27FC236}">
                <a16:creationId xmlns:a16="http://schemas.microsoft.com/office/drawing/2014/main" xmlns="" id="{C63A8E4A-5BA4-4047-9FB9-E6736F4FEB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6" name="Text Placeholder 37">
            <a:extLst>
              <a:ext uri="{FF2B5EF4-FFF2-40B4-BE49-F238E27FC236}">
                <a16:creationId xmlns:a16="http://schemas.microsoft.com/office/drawing/2014/main" xmlns="" id="{46B5887C-EB90-4197-B60D-F0893E7015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7" name="Text Placeholder 37">
            <a:extLst>
              <a:ext uri="{FF2B5EF4-FFF2-40B4-BE49-F238E27FC236}">
                <a16:creationId xmlns:a16="http://schemas.microsoft.com/office/drawing/2014/main" xmlns="" id="{6BE561FA-1A2E-4EE7-8119-574FDA505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8" name="Text Placeholder 37">
            <a:extLst>
              <a:ext uri="{FF2B5EF4-FFF2-40B4-BE49-F238E27FC236}">
                <a16:creationId xmlns:a16="http://schemas.microsoft.com/office/drawing/2014/main" xmlns="" id="{71810FC9-5627-4BB5-81FB-6A6F5C2E4D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9" name="Text Placeholder 37">
            <a:extLst>
              <a:ext uri="{FF2B5EF4-FFF2-40B4-BE49-F238E27FC236}">
                <a16:creationId xmlns:a16="http://schemas.microsoft.com/office/drawing/2014/main" xmlns="" id="{944A927D-18CD-4131-8A7B-2F7A377A62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0" name="Text Placeholder 37">
            <a:extLst>
              <a:ext uri="{FF2B5EF4-FFF2-40B4-BE49-F238E27FC236}">
                <a16:creationId xmlns:a16="http://schemas.microsoft.com/office/drawing/2014/main" xmlns="" id="{FA3A0B29-275F-45A2-A269-B483FA332A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1" name="Text Placeholder 37">
            <a:extLst>
              <a:ext uri="{FF2B5EF4-FFF2-40B4-BE49-F238E27FC236}">
                <a16:creationId xmlns:a16="http://schemas.microsoft.com/office/drawing/2014/main" xmlns="" id="{8C6CC6D2-4645-48CA-AC8B-BEE3F21FA3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301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34A85E71-6C8B-46FE-B7B1-911C17B148D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1527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F76F812C-BA51-4398-8940-D1CE04C02740}"/>
              </a:ext>
            </a:extLst>
          </p:cNvPr>
          <p:cNvGrpSpPr/>
          <p:nvPr userDrawn="1"/>
        </p:nvGrpSpPr>
        <p:grpSpPr>
          <a:xfrm>
            <a:off x="694950" y="3756502"/>
            <a:ext cx="10928320" cy="0"/>
            <a:chOff x="694950" y="3680902"/>
            <a:chExt cx="10928320" cy="0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0B15BF91-D58A-4AD9-975B-8D22FC343BE1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16D7D545-6C3C-4A63-AA19-0CF84634A1A4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6DC7B91E-E806-4FCF-8733-00096D3161B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791C13DD-3921-4010-BF39-26F4073DC8C6}"/>
                </a:ext>
              </a:extLst>
            </p:cNvPr>
            <p:cNvCxnSpPr/>
            <p:nvPr userDrawn="1"/>
          </p:nvCxnSpPr>
          <p:spPr>
            <a:xfrm>
              <a:off x="951301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3710BB39-7E24-46F5-9C00-422D3AFE7F51}"/>
                </a:ext>
              </a:extLst>
            </p:cNvPr>
            <p:cNvCxnSpPr/>
            <p:nvPr userDrawn="1"/>
          </p:nvCxnSpPr>
          <p:spPr>
            <a:xfrm>
              <a:off x="1061527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8E4A6BD3-9213-432F-AF70-D95CB1A418E7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EE55B0C5-559F-440C-8EBB-D6CC1C64089B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B68DC60E-B3DA-42C7-8D56-B034F8259098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ED7989DA-0948-4E4C-9C4B-64F1BC1C387E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E3B4E6F0-B28C-47D4-B64B-A93BF59FCB8A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Text Placeholder 37">
            <a:extLst>
              <a:ext uri="{FF2B5EF4-FFF2-40B4-BE49-F238E27FC236}">
                <a16:creationId xmlns:a16="http://schemas.microsoft.com/office/drawing/2014/main" xmlns="" id="{25E1F6CE-6063-43BD-9700-CB4ACA7AC2A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5" name="Text Placeholder 37">
            <a:extLst>
              <a:ext uri="{FF2B5EF4-FFF2-40B4-BE49-F238E27FC236}">
                <a16:creationId xmlns:a16="http://schemas.microsoft.com/office/drawing/2014/main" xmlns="" id="{DD080DC6-D51B-4169-833B-4E098CED9F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6" name="Text Placeholder 37">
            <a:extLst>
              <a:ext uri="{FF2B5EF4-FFF2-40B4-BE49-F238E27FC236}">
                <a16:creationId xmlns:a16="http://schemas.microsoft.com/office/drawing/2014/main" xmlns="" id="{E91C1D55-49D1-4509-99C1-94A3CAA4CC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7" name="Text Placeholder 37">
            <a:extLst>
              <a:ext uri="{FF2B5EF4-FFF2-40B4-BE49-F238E27FC236}">
                <a16:creationId xmlns:a16="http://schemas.microsoft.com/office/drawing/2014/main" xmlns="" id="{DDC17A19-F5C1-4905-B55D-C65CDB8D433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8" name="Text Placeholder 37">
            <a:extLst>
              <a:ext uri="{FF2B5EF4-FFF2-40B4-BE49-F238E27FC236}">
                <a16:creationId xmlns:a16="http://schemas.microsoft.com/office/drawing/2014/main" xmlns="" id="{69C93C24-F588-4D87-9C7E-198D1DEF33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89" name="Text Placeholder 37">
            <a:extLst>
              <a:ext uri="{FF2B5EF4-FFF2-40B4-BE49-F238E27FC236}">
                <a16:creationId xmlns:a16="http://schemas.microsoft.com/office/drawing/2014/main" xmlns="" id="{381A4367-1D4C-4DC2-B1B5-2CD5ABD1FFF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0" name="Text Placeholder 37">
            <a:extLst>
              <a:ext uri="{FF2B5EF4-FFF2-40B4-BE49-F238E27FC236}">
                <a16:creationId xmlns:a16="http://schemas.microsoft.com/office/drawing/2014/main" xmlns="" id="{E77D0C6C-6907-4425-AD4A-8EE0FC354B4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1" name="Text Placeholder 37">
            <a:extLst>
              <a:ext uri="{FF2B5EF4-FFF2-40B4-BE49-F238E27FC236}">
                <a16:creationId xmlns:a16="http://schemas.microsoft.com/office/drawing/2014/main" xmlns="" id="{8F4A6342-FD73-431E-9973-82BBA298DA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2" name="Text Placeholder 37">
            <a:extLst>
              <a:ext uri="{FF2B5EF4-FFF2-40B4-BE49-F238E27FC236}">
                <a16:creationId xmlns:a16="http://schemas.microsoft.com/office/drawing/2014/main" xmlns="" id="{86A1E668-5A41-4BA4-BD57-852761EEA34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1301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3" name="Text Placeholder 37">
            <a:extLst>
              <a:ext uri="{FF2B5EF4-FFF2-40B4-BE49-F238E27FC236}">
                <a16:creationId xmlns:a16="http://schemas.microsoft.com/office/drawing/2014/main" xmlns="" id="{23659F2B-EB77-4C46-979B-0861DE1C59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1527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11610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9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44121BF2-C742-4495-A0EA-0541B19E5BD3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147" name="Picture Placeholder 11">
            <a:extLst>
              <a:ext uri="{FF2B5EF4-FFF2-40B4-BE49-F238E27FC236}">
                <a16:creationId xmlns:a16="http://schemas.microsoft.com/office/drawing/2014/main" xmlns="" id="{FBDAC6C2-46B6-4CA0-9864-41FA77F6C7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8" name="Picture Placeholder 11">
            <a:extLst>
              <a:ext uri="{FF2B5EF4-FFF2-40B4-BE49-F238E27FC236}">
                <a16:creationId xmlns:a16="http://schemas.microsoft.com/office/drawing/2014/main" xmlns="" id="{BF5CB70A-8DB3-4544-ABC2-2FFF69E4F4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9" name="Picture Placeholder 11">
            <a:extLst>
              <a:ext uri="{FF2B5EF4-FFF2-40B4-BE49-F238E27FC236}">
                <a16:creationId xmlns:a16="http://schemas.microsoft.com/office/drawing/2014/main" xmlns="" id="{BC36FF0E-C1B0-482E-80C3-27D000ABA7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0" name="Picture Placeholder 11">
            <a:extLst>
              <a:ext uri="{FF2B5EF4-FFF2-40B4-BE49-F238E27FC236}">
                <a16:creationId xmlns:a16="http://schemas.microsoft.com/office/drawing/2014/main" xmlns="" id="{BD308083-76A2-41B5-90C7-2854ED7679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1" name="Picture Placeholder 11">
            <a:extLst>
              <a:ext uri="{FF2B5EF4-FFF2-40B4-BE49-F238E27FC236}">
                <a16:creationId xmlns:a16="http://schemas.microsoft.com/office/drawing/2014/main" xmlns="" id="{D1D6F552-ADE5-4CE1-ADC7-7D6D4AA638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2" name="Picture Placeholder 11">
            <a:extLst>
              <a:ext uri="{FF2B5EF4-FFF2-40B4-BE49-F238E27FC236}">
                <a16:creationId xmlns:a16="http://schemas.microsoft.com/office/drawing/2014/main" xmlns="" id="{52742A37-5275-48B1-94F0-E1331B1A9DA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3" name="Picture Placeholder 11">
            <a:extLst>
              <a:ext uri="{FF2B5EF4-FFF2-40B4-BE49-F238E27FC236}">
                <a16:creationId xmlns:a16="http://schemas.microsoft.com/office/drawing/2014/main" xmlns="" id="{A4AA3329-FB5F-4B01-ABC6-FB6ADC08E8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4" name="Picture Placeholder 11">
            <a:extLst>
              <a:ext uri="{FF2B5EF4-FFF2-40B4-BE49-F238E27FC236}">
                <a16:creationId xmlns:a16="http://schemas.microsoft.com/office/drawing/2014/main" xmlns="" id="{E79D0DCA-8EFD-4D4C-A240-BEEDFBD076D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5" name="Picture Placeholder 11">
            <a:extLst>
              <a:ext uri="{FF2B5EF4-FFF2-40B4-BE49-F238E27FC236}">
                <a16:creationId xmlns:a16="http://schemas.microsoft.com/office/drawing/2014/main" xmlns="" id="{1EC76A84-8EEA-48E9-8B97-4A6FB73870B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301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F09931AB-66EB-42DF-BB59-360A681FC9E5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xmlns="" id="{D1B5260B-95C5-4681-A1DC-0729C08C70AE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FDE1714A-1EA4-48DB-81F7-168F840D25DC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xmlns="" id="{65CF8E3A-0544-437B-A303-88F98DBBCD76}"/>
              </a:ext>
            </a:extLst>
          </p:cNvPr>
          <p:cNvCxnSpPr/>
          <p:nvPr userDrawn="1"/>
        </p:nvCxnSpPr>
        <p:spPr>
          <a:xfrm>
            <a:off x="951301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0AE8C26B-708C-4B36-A85A-2CCD4A032379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0F88BBEA-ACB3-4CB1-B370-3101633F44BF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152B5C3F-BDA3-428E-8B16-06125BDCBECE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326CB26A-95AB-4A23-A23F-2AEEB74E4CB4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BAAFAF2D-104B-45F0-8A5C-1634DD54AF74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 Placeholder 37">
            <a:extLst>
              <a:ext uri="{FF2B5EF4-FFF2-40B4-BE49-F238E27FC236}">
                <a16:creationId xmlns:a16="http://schemas.microsoft.com/office/drawing/2014/main" xmlns="" id="{F059AEF9-65F2-4A86-B804-89E6B32DDD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4" name="Text Placeholder 37">
            <a:extLst>
              <a:ext uri="{FF2B5EF4-FFF2-40B4-BE49-F238E27FC236}">
                <a16:creationId xmlns:a16="http://schemas.microsoft.com/office/drawing/2014/main" xmlns="" id="{7B5E8A15-3ADB-4F28-AD9B-7C6EE3E447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5" name="Text Placeholder 37">
            <a:extLst>
              <a:ext uri="{FF2B5EF4-FFF2-40B4-BE49-F238E27FC236}">
                <a16:creationId xmlns:a16="http://schemas.microsoft.com/office/drawing/2014/main" xmlns="" id="{EB38EA33-BC38-44C5-9E13-9E49E849F7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6" name="Text Placeholder 37">
            <a:extLst>
              <a:ext uri="{FF2B5EF4-FFF2-40B4-BE49-F238E27FC236}">
                <a16:creationId xmlns:a16="http://schemas.microsoft.com/office/drawing/2014/main" xmlns="" id="{CE855C39-21EA-4EE3-A6D9-C29F3A809C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7" name="Text Placeholder 37">
            <a:extLst>
              <a:ext uri="{FF2B5EF4-FFF2-40B4-BE49-F238E27FC236}">
                <a16:creationId xmlns:a16="http://schemas.microsoft.com/office/drawing/2014/main" xmlns="" id="{1D3B5FE2-E143-406C-B3E6-E0D877DD32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8" name="Text Placeholder 37">
            <a:extLst>
              <a:ext uri="{FF2B5EF4-FFF2-40B4-BE49-F238E27FC236}">
                <a16:creationId xmlns:a16="http://schemas.microsoft.com/office/drawing/2014/main" xmlns="" id="{3D9A51BD-4230-4250-97F8-A9BC062AD8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9" name="Text Placeholder 37">
            <a:extLst>
              <a:ext uri="{FF2B5EF4-FFF2-40B4-BE49-F238E27FC236}">
                <a16:creationId xmlns:a16="http://schemas.microsoft.com/office/drawing/2014/main" xmlns="" id="{32A3A47A-AF55-4108-9813-52DA58E8D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0" name="Text Placeholder 37">
            <a:extLst>
              <a:ext uri="{FF2B5EF4-FFF2-40B4-BE49-F238E27FC236}">
                <a16:creationId xmlns:a16="http://schemas.microsoft.com/office/drawing/2014/main" xmlns="" id="{5DB52E51-9879-4E36-8AD4-F13BB7D928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01" name="Text Placeholder 37">
            <a:extLst>
              <a:ext uri="{FF2B5EF4-FFF2-40B4-BE49-F238E27FC236}">
                <a16:creationId xmlns:a16="http://schemas.microsoft.com/office/drawing/2014/main" xmlns="" id="{DA1F58DD-E753-4F16-B60C-ED51B97B88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301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D93AC108-65F5-47B9-88CF-339B37E241B4}"/>
              </a:ext>
            </a:extLst>
          </p:cNvPr>
          <p:cNvGrpSpPr/>
          <p:nvPr userDrawn="1"/>
        </p:nvGrpSpPr>
        <p:grpSpPr>
          <a:xfrm>
            <a:off x="694950" y="3756502"/>
            <a:ext cx="9826064" cy="0"/>
            <a:chOff x="694950" y="3680902"/>
            <a:chExt cx="9826064" cy="0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91016B40-7748-4E68-A776-CE77BE71FE78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BE30E179-D1B5-4E0F-A095-5FC76FA11B8B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858171BE-53DF-487D-BCA2-339B7C3AF02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D9197F4E-4722-4644-8B56-105DC665C847}"/>
                </a:ext>
              </a:extLst>
            </p:cNvPr>
            <p:cNvCxnSpPr/>
            <p:nvPr userDrawn="1"/>
          </p:nvCxnSpPr>
          <p:spPr>
            <a:xfrm>
              <a:off x="951301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44DCE837-4C04-46CA-BBC3-9874D1BCB95D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3F7AA04C-6AE6-4FF6-B1DF-8BD3228CC0E4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CF6B88B7-48D9-45C3-BA58-2805C0E6706C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0F949958-1348-4142-8F64-3527346B361A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F6FAAC77-D883-46E6-B200-BC48CD823720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 Placeholder 37">
            <a:extLst>
              <a:ext uri="{FF2B5EF4-FFF2-40B4-BE49-F238E27FC236}">
                <a16:creationId xmlns:a16="http://schemas.microsoft.com/office/drawing/2014/main" xmlns="" id="{CA29F0A1-E477-4BA2-BE8A-FE3B76F3C90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3" name="Text Placeholder 37">
            <a:extLst>
              <a:ext uri="{FF2B5EF4-FFF2-40B4-BE49-F238E27FC236}">
                <a16:creationId xmlns:a16="http://schemas.microsoft.com/office/drawing/2014/main" xmlns="" id="{D461B429-DD02-4928-8E97-8C5CEBFF1F8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4" name="Text Placeholder 37">
            <a:extLst>
              <a:ext uri="{FF2B5EF4-FFF2-40B4-BE49-F238E27FC236}">
                <a16:creationId xmlns:a16="http://schemas.microsoft.com/office/drawing/2014/main" xmlns="" id="{953C7BFD-2388-4ED8-808A-99044846318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5" name="Text Placeholder 37">
            <a:extLst>
              <a:ext uri="{FF2B5EF4-FFF2-40B4-BE49-F238E27FC236}">
                <a16:creationId xmlns:a16="http://schemas.microsoft.com/office/drawing/2014/main" xmlns="" id="{016D60E0-871A-43A9-9DE7-8446248ECA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6" name="Text Placeholder 37">
            <a:extLst>
              <a:ext uri="{FF2B5EF4-FFF2-40B4-BE49-F238E27FC236}">
                <a16:creationId xmlns:a16="http://schemas.microsoft.com/office/drawing/2014/main" xmlns="" id="{96397244-9766-4572-97B6-7BFEAA56752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7" name="Text Placeholder 37">
            <a:extLst>
              <a:ext uri="{FF2B5EF4-FFF2-40B4-BE49-F238E27FC236}">
                <a16:creationId xmlns:a16="http://schemas.microsoft.com/office/drawing/2014/main" xmlns="" id="{0246585A-0D1A-4B7C-89B8-FFD075FCFB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8" name="Text Placeholder 37">
            <a:extLst>
              <a:ext uri="{FF2B5EF4-FFF2-40B4-BE49-F238E27FC236}">
                <a16:creationId xmlns:a16="http://schemas.microsoft.com/office/drawing/2014/main" xmlns="" id="{D37D30F8-E1A1-4F32-942E-7299A34BB5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9" name="Text Placeholder 37">
            <a:extLst>
              <a:ext uri="{FF2B5EF4-FFF2-40B4-BE49-F238E27FC236}">
                <a16:creationId xmlns:a16="http://schemas.microsoft.com/office/drawing/2014/main" xmlns="" id="{0551C222-1F73-4AC3-8A85-439A272C34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20" name="Text Placeholder 37">
            <a:extLst>
              <a:ext uri="{FF2B5EF4-FFF2-40B4-BE49-F238E27FC236}">
                <a16:creationId xmlns:a16="http://schemas.microsoft.com/office/drawing/2014/main" xmlns="" id="{EBAD5C2D-9630-4FCB-BA20-9F8FB5A1BF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1301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18556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8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94F0770-A2B6-469D-AEE8-59E2A2CB08E0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xmlns="" id="{8FF7B9B8-21EA-4BEB-8416-E89F58972E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xmlns="" id="{BE62C05F-317E-4475-A1E5-CA8B193713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xmlns="" id="{C3CC8283-96BC-49FC-9489-EE7B6FC679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xmlns="" id="{5EF9DD4B-EE92-4885-B2F9-CBE3C43EC7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6" name="Picture Placeholder 11">
            <a:extLst>
              <a:ext uri="{FF2B5EF4-FFF2-40B4-BE49-F238E27FC236}">
                <a16:creationId xmlns:a16="http://schemas.microsoft.com/office/drawing/2014/main" xmlns="" id="{DB247FEA-BF6F-4AC7-8E53-36F97EECA4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7" name="Picture Placeholder 11">
            <a:extLst>
              <a:ext uri="{FF2B5EF4-FFF2-40B4-BE49-F238E27FC236}">
                <a16:creationId xmlns:a16="http://schemas.microsoft.com/office/drawing/2014/main" xmlns="" id="{6F0A702D-BFF6-440F-B556-9E9DF32CB7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xmlns="" id="{D2B17CBB-58DF-4313-97C5-4F1A75447A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9" name="Picture Placeholder 11">
            <a:extLst>
              <a:ext uri="{FF2B5EF4-FFF2-40B4-BE49-F238E27FC236}">
                <a16:creationId xmlns:a16="http://schemas.microsoft.com/office/drawing/2014/main" xmlns="" id="{B4815142-F907-4E52-90DF-BEF584DDE8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075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C3442306-9810-404D-9098-E0B2A4530AA8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3A3E53D3-EFD0-4E35-B3DB-3D7A2EE0BB02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A86D5F10-FD83-4A32-9230-9FE81F3ACB2C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DFC6A427-5A5D-4E03-B767-97660AACFDA4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2B1E0B70-2F6A-4205-8E1D-AA878139130A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B7C57D4A-7CAD-451E-9629-3CE9FEE9EF39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A1D0EA41-7FCD-4B9F-9119-606E28326412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BD198704-0CF2-4CD5-B3AC-CE72D87E3FE8}"/>
              </a:ext>
            </a:extLst>
          </p:cNvPr>
          <p:cNvCxnSpPr/>
          <p:nvPr userDrawn="1"/>
        </p:nvCxnSpPr>
        <p:spPr>
          <a:xfrm>
            <a:off x="841075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 Placeholder 37">
            <a:extLst>
              <a:ext uri="{FF2B5EF4-FFF2-40B4-BE49-F238E27FC236}">
                <a16:creationId xmlns:a16="http://schemas.microsoft.com/office/drawing/2014/main" xmlns="" id="{E41FB863-78D1-42BA-ACAA-66E3CA6DF2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7" name="Text Placeholder 37">
            <a:extLst>
              <a:ext uri="{FF2B5EF4-FFF2-40B4-BE49-F238E27FC236}">
                <a16:creationId xmlns:a16="http://schemas.microsoft.com/office/drawing/2014/main" xmlns="" id="{D1A1F5B9-1669-48EC-93E0-81D444E5DA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85658264-4105-4B7F-9C2C-A686A1BAC4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596D0022-B5C0-41BB-A121-B60D2020B4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BBF59E53-023C-44A9-8AC1-A4F10D53D2B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76D49CEB-FE52-40D9-BEB5-75E0BE2FA7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2" name="Text Placeholder 37">
            <a:extLst>
              <a:ext uri="{FF2B5EF4-FFF2-40B4-BE49-F238E27FC236}">
                <a16:creationId xmlns:a16="http://schemas.microsoft.com/office/drawing/2014/main" xmlns="" id="{B87108C8-3519-44DC-A535-188547FB3A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3" name="Text Placeholder 37">
            <a:extLst>
              <a:ext uri="{FF2B5EF4-FFF2-40B4-BE49-F238E27FC236}">
                <a16:creationId xmlns:a16="http://schemas.microsoft.com/office/drawing/2014/main" xmlns="" id="{8DC30392-7D57-4482-AB74-E7735F8CDC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075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CFF67112-22BB-467C-ACA8-B8815A0C57B3}"/>
              </a:ext>
            </a:extLst>
          </p:cNvPr>
          <p:cNvGrpSpPr/>
          <p:nvPr userDrawn="1"/>
        </p:nvGrpSpPr>
        <p:grpSpPr>
          <a:xfrm>
            <a:off x="694950" y="3756502"/>
            <a:ext cx="8723806" cy="0"/>
            <a:chOff x="694950" y="3680902"/>
            <a:chExt cx="8723806" cy="0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FACF259C-9A32-4883-AF1A-F6324B006723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3E2D76BF-2F1C-4E28-AA0A-E10911D9041D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D2E1C9CE-0BDD-4898-A699-05384D5C0468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556012AF-FE89-40F0-A003-9621F00A4CD2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69066A21-82CC-4CED-8187-E5E3DFAAC8FF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0AFDAD74-D297-4DF7-AFB2-1129D1CE7E98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805845DF-7405-4CF0-A3F0-F4020041272A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63475B0B-A837-4B28-9C3C-E96928CEA83A}"/>
                </a:ext>
              </a:extLst>
            </p:cNvPr>
            <p:cNvCxnSpPr/>
            <p:nvPr userDrawn="1"/>
          </p:nvCxnSpPr>
          <p:spPr>
            <a:xfrm>
              <a:off x="841075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 Placeholder 37">
            <a:extLst>
              <a:ext uri="{FF2B5EF4-FFF2-40B4-BE49-F238E27FC236}">
                <a16:creationId xmlns:a16="http://schemas.microsoft.com/office/drawing/2014/main" xmlns="" id="{91A56BFD-FC08-4561-810F-B137222F16A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4" name="Text Placeholder 37">
            <a:extLst>
              <a:ext uri="{FF2B5EF4-FFF2-40B4-BE49-F238E27FC236}">
                <a16:creationId xmlns:a16="http://schemas.microsoft.com/office/drawing/2014/main" xmlns="" id="{29203A40-4125-4720-8967-E781B155E7C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5" name="Text Placeholder 37">
            <a:extLst>
              <a:ext uri="{FF2B5EF4-FFF2-40B4-BE49-F238E27FC236}">
                <a16:creationId xmlns:a16="http://schemas.microsoft.com/office/drawing/2014/main" xmlns="" id="{8FB702CC-659D-4985-8819-B9402E640FE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6" name="Text Placeholder 37">
            <a:extLst>
              <a:ext uri="{FF2B5EF4-FFF2-40B4-BE49-F238E27FC236}">
                <a16:creationId xmlns:a16="http://schemas.microsoft.com/office/drawing/2014/main" xmlns="" id="{029AA344-6032-4FFB-BC9D-345BE94CAF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7" name="Text Placeholder 37">
            <a:extLst>
              <a:ext uri="{FF2B5EF4-FFF2-40B4-BE49-F238E27FC236}">
                <a16:creationId xmlns:a16="http://schemas.microsoft.com/office/drawing/2014/main" xmlns="" id="{EC871837-539B-418C-80C7-183FBC2071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8" name="Text Placeholder 37">
            <a:extLst>
              <a:ext uri="{FF2B5EF4-FFF2-40B4-BE49-F238E27FC236}">
                <a16:creationId xmlns:a16="http://schemas.microsoft.com/office/drawing/2014/main" xmlns="" id="{F51425F9-80C2-4F93-8EFB-33D22F789A9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9" name="Text Placeholder 37">
            <a:extLst>
              <a:ext uri="{FF2B5EF4-FFF2-40B4-BE49-F238E27FC236}">
                <a16:creationId xmlns:a16="http://schemas.microsoft.com/office/drawing/2014/main" xmlns="" id="{7D332B0C-A0ED-414B-8C2A-6A4719A31F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0" name="Text Placeholder 37">
            <a:extLst>
              <a:ext uri="{FF2B5EF4-FFF2-40B4-BE49-F238E27FC236}">
                <a16:creationId xmlns:a16="http://schemas.microsoft.com/office/drawing/2014/main" xmlns="" id="{2C709231-1FB4-417F-A529-9EB46E6F160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1075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95107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7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B5DA05A-7DF2-441B-BFB4-53EB6DE75468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xmlns="" id="{47904E1A-A77F-4C36-9300-447F11473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xmlns="" id="{BC5CEEAE-CF66-48C6-B3DD-16FD5E7A9C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xmlns="" id="{E21617DB-774D-470B-ADBB-C4A7197B91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xmlns="" id="{E1B884E8-0351-4D12-B146-6C56B6D87D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xmlns="" id="{F59BACD1-A3FF-475A-8015-E2D932AFD8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xmlns="" id="{9BC21C8A-BAAC-4FBB-9DA2-5E576E0DA7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xmlns="" id="{4CBBBAC2-573C-45CA-B0C8-1676968594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0849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B14CA7B-7072-4801-ADF6-73DD4A55FF95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3B968458-241B-4068-B4E0-E8E741FD7100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1F9E0615-0BDE-4B94-9379-6791FC970DA9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C82E7A0D-D09A-45E4-8BAB-3A6AA707891B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4A9D855-1C0B-491B-8BED-96AA4E47E1A4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A42CF2CD-30D3-4934-B0B5-3D2608BF7382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33E121E6-9C33-4CDB-BBFA-62D46E771EB6}"/>
              </a:ext>
            </a:extLst>
          </p:cNvPr>
          <p:cNvCxnSpPr/>
          <p:nvPr userDrawn="1"/>
        </p:nvCxnSpPr>
        <p:spPr>
          <a:xfrm>
            <a:off x="730849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Placeholder 37">
            <a:extLst>
              <a:ext uri="{FF2B5EF4-FFF2-40B4-BE49-F238E27FC236}">
                <a16:creationId xmlns:a16="http://schemas.microsoft.com/office/drawing/2014/main" xmlns="" id="{6E356443-C7BF-4FC0-B8C2-02115411BA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2" name="Text Placeholder 37">
            <a:extLst>
              <a:ext uri="{FF2B5EF4-FFF2-40B4-BE49-F238E27FC236}">
                <a16:creationId xmlns:a16="http://schemas.microsoft.com/office/drawing/2014/main" xmlns="" id="{945D73F7-3F7C-4695-9ECB-0A6A1F109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3" name="Text Placeholder 37">
            <a:extLst>
              <a:ext uri="{FF2B5EF4-FFF2-40B4-BE49-F238E27FC236}">
                <a16:creationId xmlns:a16="http://schemas.microsoft.com/office/drawing/2014/main" xmlns="" id="{AA8BD1DF-68A5-4247-9ACC-6C7F0D026C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6" name="Text Placeholder 37">
            <a:extLst>
              <a:ext uri="{FF2B5EF4-FFF2-40B4-BE49-F238E27FC236}">
                <a16:creationId xmlns:a16="http://schemas.microsoft.com/office/drawing/2014/main" xmlns="" id="{AB4CBE5F-A165-4640-AAF6-3A77807E90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7" name="Text Placeholder 37">
            <a:extLst>
              <a:ext uri="{FF2B5EF4-FFF2-40B4-BE49-F238E27FC236}">
                <a16:creationId xmlns:a16="http://schemas.microsoft.com/office/drawing/2014/main" xmlns="" id="{990B24E2-A02A-477B-8BFD-F6A4ED80CF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8" name="Text Placeholder 37">
            <a:extLst>
              <a:ext uri="{FF2B5EF4-FFF2-40B4-BE49-F238E27FC236}">
                <a16:creationId xmlns:a16="http://schemas.microsoft.com/office/drawing/2014/main" xmlns="" id="{A6DEAACC-E876-46CB-8B1D-FFC4B8C49E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29" name="Text Placeholder 37">
            <a:extLst>
              <a:ext uri="{FF2B5EF4-FFF2-40B4-BE49-F238E27FC236}">
                <a16:creationId xmlns:a16="http://schemas.microsoft.com/office/drawing/2014/main" xmlns="" id="{4223A0A2-D8EA-4431-9FAA-66EDACE732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0849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CB8FA1FF-EE99-4B41-B11C-C5AAC344E833}"/>
              </a:ext>
            </a:extLst>
          </p:cNvPr>
          <p:cNvGrpSpPr/>
          <p:nvPr userDrawn="1"/>
        </p:nvGrpSpPr>
        <p:grpSpPr>
          <a:xfrm>
            <a:off x="694950" y="3756502"/>
            <a:ext cx="7621548" cy="0"/>
            <a:chOff x="694950" y="3680902"/>
            <a:chExt cx="7621548" cy="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66E89A57-ABE5-4612-95BF-6668872C1F6F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6949D74B-183E-4FE1-B88F-F1773B2E8896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E353FA3A-8B94-43BE-8799-F16A23ED571F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xmlns="" id="{2AC1FCBE-C524-4AEB-9FCD-B87F2680AA7E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947B4C82-4414-407E-B419-D400FA3B8B13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968011CC-2853-44AF-A69A-FA6912DA56D4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1E462881-F5B8-448D-91FE-1AE10516D426}"/>
                </a:ext>
              </a:extLst>
            </p:cNvPr>
            <p:cNvCxnSpPr/>
            <p:nvPr userDrawn="1"/>
          </p:nvCxnSpPr>
          <p:spPr>
            <a:xfrm>
              <a:off x="730849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xmlns="" id="{82C9527B-3441-4AD6-BF8A-110443DC25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39" name="Text Placeholder 37">
            <a:extLst>
              <a:ext uri="{FF2B5EF4-FFF2-40B4-BE49-F238E27FC236}">
                <a16:creationId xmlns:a16="http://schemas.microsoft.com/office/drawing/2014/main" xmlns="" id="{90CFAA28-968F-4226-8DE9-0CE817F74A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0" name="Text Placeholder 37">
            <a:extLst>
              <a:ext uri="{FF2B5EF4-FFF2-40B4-BE49-F238E27FC236}">
                <a16:creationId xmlns:a16="http://schemas.microsoft.com/office/drawing/2014/main" xmlns="" id="{F832B029-9C5D-4473-A3F2-91794C75F8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1" name="Text Placeholder 37">
            <a:extLst>
              <a:ext uri="{FF2B5EF4-FFF2-40B4-BE49-F238E27FC236}">
                <a16:creationId xmlns:a16="http://schemas.microsoft.com/office/drawing/2014/main" xmlns="" id="{9E7F6775-E26F-417B-B17B-617F9DBC55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2" name="Text Placeholder 37">
            <a:extLst>
              <a:ext uri="{FF2B5EF4-FFF2-40B4-BE49-F238E27FC236}">
                <a16:creationId xmlns:a16="http://schemas.microsoft.com/office/drawing/2014/main" xmlns="" id="{788F1A29-D061-40C2-9F9F-30B26B6EFB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3" name="Text Placeholder 37">
            <a:extLst>
              <a:ext uri="{FF2B5EF4-FFF2-40B4-BE49-F238E27FC236}">
                <a16:creationId xmlns:a16="http://schemas.microsoft.com/office/drawing/2014/main" xmlns="" id="{D725F35D-3367-490F-B383-FD76C528B9D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44" name="Text Placeholder 37">
            <a:extLst>
              <a:ext uri="{FF2B5EF4-FFF2-40B4-BE49-F238E27FC236}">
                <a16:creationId xmlns:a16="http://schemas.microsoft.com/office/drawing/2014/main" xmlns="" id="{6121D1C0-C1D4-47B2-91DF-54CE5B3D62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0849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6532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6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B1FD2E1-E832-4D4C-8883-E9DC57FD320B}"/>
              </a:ext>
            </a:extLst>
          </p:cNvPr>
          <p:cNvSpPr/>
          <p:nvPr userDrawn="1"/>
        </p:nvSpPr>
        <p:spPr>
          <a:xfrm>
            <a:off x="431998" y="2041475"/>
            <a:ext cx="113280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83" name="Picture Placeholder 11">
            <a:extLst>
              <a:ext uri="{FF2B5EF4-FFF2-40B4-BE49-F238E27FC236}">
                <a16:creationId xmlns:a16="http://schemas.microsoft.com/office/drawing/2014/main" xmlns="" id="{F9167337-8BF0-4A4F-B6D4-3450390137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7" name="Picture Placeholder 11">
            <a:extLst>
              <a:ext uri="{FF2B5EF4-FFF2-40B4-BE49-F238E27FC236}">
                <a16:creationId xmlns:a16="http://schemas.microsoft.com/office/drawing/2014/main" xmlns="" id="{5F020A7B-DC4F-4F13-9B90-AB066802E6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8" name="Picture Placeholder 11">
            <a:extLst>
              <a:ext uri="{FF2B5EF4-FFF2-40B4-BE49-F238E27FC236}">
                <a16:creationId xmlns:a16="http://schemas.microsoft.com/office/drawing/2014/main" xmlns="" id="{C5DF498A-DAB4-420E-AFC5-E920B5676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2" name="Picture Placeholder 11">
            <a:extLst>
              <a:ext uri="{FF2B5EF4-FFF2-40B4-BE49-F238E27FC236}">
                <a16:creationId xmlns:a16="http://schemas.microsoft.com/office/drawing/2014/main" xmlns="" id="{145325B9-E356-4F16-8F53-D979A40C9D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3" name="Picture Placeholder 11">
            <a:extLst>
              <a:ext uri="{FF2B5EF4-FFF2-40B4-BE49-F238E27FC236}">
                <a16:creationId xmlns:a16="http://schemas.microsoft.com/office/drawing/2014/main" xmlns="" id="{B3070226-BAA5-4583-8854-017DABBD49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0" name="Picture Placeholder 11">
            <a:extLst>
              <a:ext uri="{FF2B5EF4-FFF2-40B4-BE49-F238E27FC236}">
                <a16:creationId xmlns:a16="http://schemas.microsoft.com/office/drawing/2014/main" xmlns="" id="{3C408E3F-029B-4825-BE0F-948CEDC850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4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2ED3DFDE-6A46-482C-AF12-C39A7F4CDEAF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29640A39-EFD2-43D7-A698-D1433DB7097D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380FA65D-FE16-4B77-8CC0-B24DB6CD1B76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2EF4A1BF-5C9F-4F42-80C5-7A38AECED07C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A4CF34D2-A439-4022-86AD-6DD13C42FF04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3123FBBD-E56F-4716-9E91-D006DCE23717}"/>
              </a:ext>
            </a:extLst>
          </p:cNvPr>
          <p:cNvCxnSpPr/>
          <p:nvPr userDrawn="1"/>
        </p:nvCxnSpPr>
        <p:spPr>
          <a:xfrm>
            <a:off x="620624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 Placeholder 37">
            <a:extLst>
              <a:ext uri="{FF2B5EF4-FFF2-40B4-BE49-F238E27FC236}">
                <a16:creationId xmlns:a16="http://schemas.microsoft.com/office/drawing/2014/main" xmlns="" id="{51DF655D-A880-47AF-9C2A-C5499901C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7" name="Text Placeholder 37">
            <a:extLst>
              <a:ext uri="{FF2B5EF4-FFF2-40B4-BE49-F238E27FC236}">
                <a16:creationId xmlns:a16="http://schemas.microsoft.com/office/drawing/2014/main" xmlns="" id="{02914672-1EBE-4D31-A3F7-1DF290609D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8" name="Text Placeholder 37">
            <a:extLst>
              <a:ext uri="{FF2B5EF4-FFF2-40B4-BE49-F238E27FC236}">
                <a16:creationId xmlns:a16="http://schemas.microsoft.com/office/drawing/2014/main" xmlns="" id="{A1313932-E1A9-4545-84E5-0582FDFBAF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59" name="Text Placeholder 37">
            <a:extLst>
              <a:ext uri="{FF2B5EF4-FFF2-40B4-BE49-F238E27FC236}">
                <a16:creationId xmlns:a16="http://schemas.microsoft.com/office/drawing/2014/main" xmlns="" id="{E72864C5-46D4-48EB-AAEC-12FA3EAEE4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0" name="Text Placeholder 37">
            <a:extLst>
              <a:ext uri="{FF2B5EF4-FFF2-40B4-BE49-F238E27FC236}">
                <a16:creationId xmlns:a16="http://schemas.microsoft.com/office/drawing/2014/main" xmlns="" id="{D058D6BF-246D-4B5E-AFF6-E085C374BA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61" name="Text Placeholder 37">
            <a:extLst>
              <a:ext uri="{FF2B5EF4-FFF2-40B4-BE49-F238E27FC236}">
                <a16:creationId xmlns:a16="http://schemas.microsoft.com/office/drawing/2014/main" xmlns="" id="{0641B379-F2E1-4D2B-92F7-F373F01EF0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4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900B17BC-0D3E-4C5A-BA66-009206C072F2}"/>
              </a:ext>
            </a:extLst>
          </p:cNvPr>
          <p:cNvGrpSpPr/>
          <p:nvPr userDrawn="1"/>
        </p:nvGrpSpPr>
        <p:grpSpPr>
          <a:xfrm>
            <a:off x="694950" y="3756502"/>
            <a:ext cx="6519290" cy="0"/>
            <a:chOff x="694950" y="3680902"/>
            <a:chExt cx="6519290" cy="0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8FA9D0BC-90AB-479F-A26C-A89BFD6C3E75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B0B0DF32-AC73-4DDD-9332-C20A5834DE53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BAC6FC18-CE74-472F-8EBD-6EB11AF30789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09907216-510F-4CE6-8B84-E9E6491D2148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7686270A-B1A8-44E9-A7C8-83AC5006447A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9ED24B55-320A-466F-812E-D092CE059C44}"/>
                </a:ext>
              </a:extLst>
            </p:cNvPr>
            <p:cNvCxnSpPr/>
            <p:nvPr userDrawn="1"/>
          </p:nvCxnSpPr>
          <p:spPr>
            <a:xfrm>
              <a:off x="620624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Text Placeholder 37">
            <a:extLst>
              <a:ext uri="{FF2B5EF4-FFF2-40B4-BE49-F238E27FC236}">
                <a16:creationId xmlns:a16="http://schemas.microsoft.com/office/drawing/2014/main" xmlns="" id="{84C6122D-8587-48FE-BBE2-A68725C9CE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0" name="Text Placeholder 37">
            <a:extLst>
              <a:ext uri="{FF2B5EF4-FFF2-40B4-BE49-F238E27FC236}">
                <a16:creationId xmlns:a16="http://schemas.microsoft.com/office/drawing/2014/main" xmlns="" id="{35E82FC8-84BA-4F14-8AB8-D8E6A6BAE8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1" name="Text Placeholder 37">
            <a:extLst>
              <a:ext uri="{FF2B5EF4-FFF2-40B4-BE49-F238E27FC236}">
                <a16:creationId xmlns:a16="http://schemas.microsoft.com/office/drawing/2014/main" xmlns="" id="{61BCA6B5-E508-4F0A-9F10-DA13F9C0A21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2" name="Text Placeholder 37">
            <a:extLst>
              <a:ext uri="{FF2B5EF4-FFF2-40B4-BE49-F238E27FC236}">
                <a16:creationId xmlns:a16="http://schemas.microsoft.com/office/drawing/2014/main" xmlns="" id="{3531BD8A-1388-4955-AD53-58E23A8C41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3" name="Text Placeholder 37">
            <a:extLst>
              <a:ext uri="{FF2B5EF4-FFF2-40B4-BE49-F238E27FC236}">
                <a16:creationId xmlns:a16="http://schemas.microsoft.com/office/drawing/2014/main" xmlns="" id="{586FB102-6E20-4102-A1BF-F9EBEF763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74" name="Text Placeholder 37">
            <a:extLst>
              <a:ext uri="{FF2B5EF4-FFF2-40B4-BE49-F238E27FC236}">
                <a16:creationId xmlns:a16="http://schemas.microsoft.com/office/drawing/2014/main" xmlns="" id="{35F70BEF-779B-47F2-A1AB-81AA5A1BA0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24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4936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_blu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0B7F0FF-F9AE-470E-A9D1-5FF15A8CF6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black">
          <a:xfrm>
            <a:off x="0" y="0"/>
            <a:ext cx="2969537" cy="6858000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03EE-4E1C-488C-93E3-BF3A17D5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58F20C1B-C60D-4DAD-8214-C7CA2FE5F7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2000" y="2323375"/>
            <a:ext cx="7812000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7732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5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3BA1FF-1DE9-4D4E-8F69-D0185FA9CDD0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xmlns="" id="{28A72BB9-17B1-48CD-9555-EEA4CF2A22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xmlns="" id="{16763D76-BDB5-43C2-99B9-E955C2D679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9" name="Picture Placeholder 11">
            <a:extLst>
              <a:ext uri="{FF2B5EF4-FFF2-40B4-BE49-F238E27FC236}">
                <a16:creationId xmlns:a16="http://schemas.microsoft.com/office/drawing/2014/main" xmlns="" id="{A970C29A-EA47-456E-B279-DAE4521429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xmlns="" id="{50FD5DBA-0CF9-4182-B8E0-0467C3A64F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xmlns="" id="{54CA7F3B-9D97-489C-8FB2-4D572BB60C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3982" y="2326958"/>
            <a:ext cx="1004850" cy="911542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lnSpc>
                <a:spcPct val="90000"/>
              </a:lnSpc>
              <a:defRPr sz="105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E368D3F0-EE4E-40EF-A99C-5A42993E9A43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36F4AB6-9E96-41A8-A553-BC5EA4A6C45B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CE6A03B-8338-4E0B-ADA2-E60BF0D91927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65A52C6-DDEA-4ADF-8CD4-859B32CA20E3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937E386-6BAE-4BF3-AA25-D3618A184F1D}"/>
              </a:ext>
            </a:extLst>
          </p:cNvPr>
          <p:cNvCxnSpPr/>
          <p:nvPr userDrawn="1"/>
        </p:nvCxnSpPr>
        <p:spPr>
          <a:xfrm>
            <a:off x="5103982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DE5D7C11-A936-4A75-AFE1-EB81136A11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C6CB9DF1-9F27-4AD7-8BD5-3D906C7824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BB89CCEF-816E-4423-856A-F617262400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8" name="Text Placeholder 37">
            <a:extLst>
              <a:ext uri="{FF2B5EF4-FFF2-40B4-BE49-F238E27FC236}">
                <a16:creationId xmlns:a16="http://schemas.microsoft.com/office/drawing/2014/main" xmlns="" id="{1E9D9B83-D109-4250-BE92-187C7AA905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xmlns="" id="{5BBDF0D0-9357-4864-9D90-882DD0CB7E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03982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FE9E2A1-7611-4B67-BE0E-3E8173A30FE6}"/>
              </a:ext>
            </a:extLst>
          </p:cNvPr>
          <p:cNvGrpSpPr/>
          <p:nvPr userDrawn="1"/>
        </p:nvGrpSpPr>
        <p:grpSpPr>
          <a:xfrm>
            <a:off x="694950" y="3756502"/>
            <a:ext cx="5417032" cy="0"/>
            <a:chOff x="694950" y="3680902"/>
            <a:chExt cx="5417032" cy="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2EC68D50-8B8E-4B18-88CB-055B5A4CB274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3BE41F80-2254-42FB-A9B5-C38578D42B0E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A12054AB-5ABC-4F84-9ECF-BAE55B0C9260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4082E510-B245-441F-8BFB-1AC8251D2C8B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524C95AF-B29A-4500-AFC6-59370E310DC8}"/>
                </a:ext>
              </a:extLst>
            </p:cNvPr>
            <p:cNvCxnSpPr/>
            <p:nvPr userDrawn="1"/>
          </p:nvCxnSpPr>
          <p:spPr>
            <a:xfrm>
              <a:off x="5103982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 Placeholder 37">
            <a:extLst>
              <a:ext uri="{FF2B5EF4-FFF2-40B4-BE49-F238E27FC236}">
                <a16:creationId xmlns:a16="http://schemas.microsoft.com/office/drawing/2014/main" xmlns="" id="{5AD5EE3E-58C7-423D-A9DA-4B9EB39F6B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3" name="Text Placeholder 37">
            <a:extLst>
              <a:ext uri="{FF2B5EF4-FFF2-40B4-BE49-F238E27FC236}">
                <a16:creationId xmlns:a16="http://schemas.microsoft.com/office/drawing/2014/main" xmlns="" id="{7BB530F2-1385-479B-B4C4-085C32DB9F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7" name="Text Placeholder 37">
            <a:extLst>
              <a:ext uri="{FF2B5EF4-FFF2-40B4-BE49-F238E27FC236}">
                <a16:creationId xmlns:a16="http://schemas.microsoft.com/office/drawing/2014/main" xmlns="" id="{8D20112A-35D2-4AED-9278-0468721C03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8" name="Text Placeholder 37">
            <a:extLst>
              <a:ext uri="{FF2B5EF4-FFF2-40B4-BE49-F238E27FC236}">
                <a16:creationId xmlns:a16="http://schemas.microsoft.com/office/drawing/2014/main" xmlns="" id="{13270CB4-12DB-4105-A725-C315768BF98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91" name="Text Placeholder 37">
            <a:extLst>
              <a:ext uri="{FF2B5EF4-FFF2-40B4-BE49-F238E27FC236}">
                <a16:creationId xmlns:a16="http://schemas.microsoft.com/office/drawing/2014/main" xmlns="" id="{2E8E47E1-6D17-46BC-A8AF-FFEC07C983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03982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5561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4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71FE458-61AD-497E-92DE-716DAF40D0ED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xmlns="" id="{D6CF9D35-64F7-4492-BC56-013AF723C1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xmlns="" id="{46A28D87-8BD0-4ABE-9DF6-130474E408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xmlns="" id="{F7BFF2B4-F3AF-4FBB-86D7-580AB99CC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xmlns="" id="{F0774EBA-E989-41BB-8180-437540F28E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01724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DF507AF-7396-4557-812D-863F41695DC9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2F1F0A4-0DF2-45D6-A88A-339214B0B8AA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3400467-0116-4981-BF3E-95B6A3C24E6D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341C3DC-2C40-45FA-855F-782BC8562901}"/>
              </a:ext>
            </a:extLst>
          </p:cNvPr>
          <p:cNvCxnSpPr/>
          <p:nvPr userDrawn="1"/>
        </p:nvCxnSpPr>
        <p:spPr>
          <a:xfrm>
            <a:off x="4001724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37">
            <a:extLst>
              <a:ext uri="{FF2B5EF4-FFF2-40B4-BE49-F238E27FC236}">
                <a16:creationId xmlns:a16="http://schemas.microsoft.com/office/drawing/2014/main" xmlns="" id="{5DC84928-236B-4066-A0B1-341121606B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6" name="Text Placeholder 37">
            <a:extLst>
              <a:ext uri="{FF2B5EF4-FFF2-40B4-BE49-F238E27FC236}">
                <a16:creationId xmlns:a16="http://schemas.microsoft.com/office/drawing/2014/main" xmlns="" id="{39893DCB-5E15-46BB-8E63-73C28B76A7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747BE7DB-AD5D-49DA-B9F2-D646BFD280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F51736E1-4D6A-4935-A67C-C7F3887728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724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EDB0960-5BC3-47E9-91A7-FB7EF8F3B669}"/>
              </a:ext>
            </a:extLst>
          </p:cNvPr>
          <p:cNvGrpSpPr/>
          <p:nvPr userDrawn="1"/>
        </p:nvGrpSpPr>
        <p:grpSpPr>
          <a:xfrm>
            <a:off x="694950" y="3756502"/>
            <a:ext cx="4314774" cy="0"/>
            <a:chOff x="694950" y="3680902"/>
            <a:chExt cx="4314774" cy="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C2E100C-23BB-42F0-AE90-C58DCF53A618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20B798A5-900B-4CAA-976E-38C377770D9B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E0B705A9-8F5E-4492-9C98-6D356A151CB8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BAD6F4B3-0ED2-44AC-9C76-442C0248E44F}"/>
                </a:ext>
              </a:extLst>
            </p:cNvPr>
            <p:cNvCxnSpPr/>
            <p:nvPr userDrawn="1"/>
          </p:nvCxnSpPr>
          <p:spPr>
            <a:xfrm>
              <a:off x="4001724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A9CFECEF-5380-4876-9E42-B1E161B3CB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D910D759-0027-4A19-B09F-6AC905F47C2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56844008-D276-4203-9B38-623EC7136E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xmlns="" id="{8A969EBB-EE80-432A-828D-654292198B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01724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3294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3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D44B3E-8AF7-4482-BD50-85B859201FD6}"/>
              </a:ext>
            </a:extLst>
          </p:cNvPr>
          <p:cNvSpPr/>
          <p:nvPr userDrawn="1"/>
        </p:nvSpPr>
        <p:spPr>
          <a:xfrm>
            <a:off x="431999" y="2041475"/>
            <a:ext cx="600105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xmlns="" id="{9888EF88-D6C4-4A78-8A19-CA6990BC0A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xmlns="" id="{5E58EF63-85B4-48CA-B6B4-7D281AF8E8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xmlns="" id="{682632DB-F785-41ED-BB4D-2292FAA822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9466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EC4D5F4-8079-4B87-8C29-74D1196B5240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D7E3BBE-165A-4A56-8A0E-14A96ADAD76C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E24EB5B-43A5-4C86-BFAC-53B365C4A2FF}"/>
              </a:ext>
            </a:extLst>
          </p:cNvPr>
          <p:cNvCxnSpPr/>
          <p:nvPr userDrawn="1"/>
        </p:nvCxnSpPr>
        <p:spPr>
          <a:xfrm>
            <a:off x="2899466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7">
            <a:extLst>
              <a:ext uri="{FF2B5EF4-FFF2-40B4-BE49-F238E27FC236}">
                <a16:creationId xmlns:a16="http://schemas.microsoft.com/office/drawing/2014/main" xmlns="" id="{40AFCDE2-1B13-4DCD-B7DB-9B364EE1E0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xmlns="" id="{C2812B03-FA7B-483E-98E5-A6E055A30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xmlns="" id="{C25DC072-642C-4098-8255-72B826FB5B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99466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8C9F372-D06E-4B48-9472-B8E133D74F93}"/>
              </a:ext>
            </a:extLst>
          </p:cNvPr>
          <p:cNvGrpSpPr/>
          <p:nvPr userDrawn="1"/>
        </p:nvGrpSpPr>
        <p:grpSpPr>
          <a:xfrm>
            <a:off x="694950" y="3756502"/>
            <a:ext cx="3212516" cy="0"/>
            <a:chOff x="694950" y="3680902"/>
            <a:chExt cx="3212516" cy="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B25B192-FCDA-433E-9F2D-B6FBFD2A6FFA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C0330CAA-F775-4744-AD6C-14E82F0546CF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2AA8086E-1B80-4FE9-BB85-21CC6CFA4B1C}"/>
                </a:ext>
              </a:extLst>
            </p:cNvPr>
            <p:cNvCxnSpPr/>
            <p:nvPr userDrawn="1"/>
          </p:nvCxnSpPr>
          <p:spPr>
            <a:xfrm>
              <a:off x="2899466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E1EADE77-E4F8-4367-A688-0768B741CBA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AD4DEFF4-1E94-4BA4-B0AC-79CECF748C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00C41CEA-C908-4918-9CB8-2A011903DC7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9466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0793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2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6FB058-0EA2-4E5B-AA08-E665AB55CA79}"/>
              </a:ext>
            </a:extLst>
          </p:cNvPr>
          <p:cNvSpPr/>
          <p:nvPr userDrawn="1"/>
        </p:nvSpPr>
        <p:spPr>
          <a:xfrm>
            <a:off x="431999" y="2041475"/>
            <a:ext cx="2679501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xmlns="" id="{47D212F0-F3E5-4917-A806-BBA2351EF7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xmlns="" id="{6405B4E1-B5B3-4579-9667-256CC840DD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208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4031634-A413-4243-8F5B-BB5B8814C19A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FD2800A-5D02-48AD-901E-1F101E030005}"/>
              </a:ext>
            </a:extLst>
          </p:cNvPr>
          <p:cNvCxnSpPr/>
          <p:nvPr userDrawn="1"/>
        </p:nvCxnSpPr>
        <p:spPr>
          <a:xfrm>
            <a:off x="1797208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7">
            <a:extLst>
              <a:ext uri="{FF2B5EF4-FFF2-40B4-BE49-F238E27FC236}">
                <a16:creationId xmlns:a16="http://schemas.microsoft.com/office/drawing/2014/main" xmlns="" id="{2B6745A5-BC92-47B6-9AA5-301B42640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xmlns="" id="{8B75D7AB-2F5F-4E7C-BA22-C55EB29349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7208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C86F874-39D9-4BE0-8E47-08FE9E5FA8A6}"/>
              </a:ext>
            </a:extLst>
          </p:cNvPr>
          <p:cNvGrpSpPr/>
          <p:nvPr userDrawn="1"/>
        </p:nvGrpSpPr>
        <p:grpSpPr>
          <a:xfrm>
            <a:off x="694950" y="3756502"/>
            <a:ext cx="2110258" cy="0"/>
            <a:chOff x="694950" y="3680902"/>
            <a:chExt cx="2110258" cy="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7049EC94-0E33-4FE9-BB37-5EDAEBD96214}"/>
                </a:ext>
              </a:extLst>
            </p:cNvPr>
            <p:cNvCxnSpPr/>
            <p:nvPr userDrawn="1"/>
          </p:nvCxnSpPr>
          <p:spPr>
            <a:xfrm>
              <a:off x="694950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4680472-6430-4340-AAAC-8CE77F905FEB}"/>
                </a:ext>
              </a:extLst>
            </p:cNvPr>
            <p:cNvCxnSpPr/>
            <p:nvPr userDrawn="1"/>
          </p:nvCxnSpPr>
          <p:spPr>
            <a:xfrm>
              <a:off x="1797208" y="3680902"/>
              <a:ext cx="1008000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 Placeholder 37">
            <a:extLst>
              <a:ext uri="{FF2B5EF4-FFF2-40B4-BE49-F238E27FC236}">
                <a16:creationId xmlns:a16="http://schemas.microsoft.com/office/drawing/2014/main" xmlns="" id="{39D6062E-269C-4DBC-A106-C8DC6BFE96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xmlns="" id="{D7796FAF-36DA-4DF9-8A27-293D809D2D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7208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9185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Layout_1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4C53A0CB-89DE-481E-A551-C6F673F94B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31998" y="6153724"/>
            <a:ext cx="2412001" cy="15388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276803B3-77C6-463B-9018-4C6D9E47ED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white">
          <a:xfrm>
            <a:off x="431998" y="5624808"/>
            <a:ext cx="2412001" cy="21544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400" i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125" name="Text Placeholder 35">
            <a:extLst>
              <a:ext uri="{FF2B5EF4-FFF2-40B4-BE49-F238E27FC236}">
                <a16:creationId xmlns:a16="http://schemas.microsoft.com/office/drawing/2014/main" xmlns="" id="{775E56B0-66DE-484D-A3AD-6173FF6899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431999" y="1040210"/>
            <a:ext cx="2824163" cy="184666"/>
          </a:xfrm>
        </p:spPr>
        <p:txBody>
          <a:bodyPr anchor="b" anchorCtr="0">
            <a:noAutofit/>
          </a:bodyPr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DFFC0E-38ED-40EC-9272-988483B6B600}"/>
              </a:ext>
            </a:extLst>
          </p:cNvPr>
          <p:cNvSpPr/>
          <p:nvPr userDrawn="1"/>
        </p:nvSpPr>
        <p:spPr>
          <a:xfrm>
            <a:off x="431999" y="2041475"/>
            <a:ext cx="1481683" cy="275567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sz="900" dirty="0">
              <a:ln>
                <a:noFill/>
              </a:ln>
            </a:endParaRP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xmlns="" id="{EE59A373-19D2-4D83-826C-2ADF691A3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4950" y="2326958"/>
            <a:ext cx="1004850" cy="911542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64417E4-9047-4B94-9DC1-E66AC06F7321}"/>
              </a:ext>
            </a:extLst>
          </p:cNvPr>
          <p:cNvCxnSpPr/>
          <p:nvPr userDrawn="1"/>
        </p:nvCxnSpPr>
        <p:spPr>
          <a:xfrm>
            <a:off x="694950" y="331764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7">
            <a:extLst>
              <a:ext uri="{FF2B5EF4-FFF2-40B4-BE49-F238E27FC236}">
                <a16:creationId xmlns:a16="http://schemas.microsoft.com/office/drawing/2014/main" xmlns="" id="{CD2A3F54-BE21-457A-BD3A-C4624D10D7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950" y="3387345"/>
            <a:ext cx="1008000" cy="299752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CB719B9-050E-49E5-85F2-C2266642C747}"/>
              </a:ext>
            </a:extLst>
          </p:cNvPr>
          <p:cNvCxnSpPr/>
          <p:nvPr userDrawn="1"/>
        </p:nvCxnSpPr>
        <p:spPr>
          <a:xfrm>
            <a:off x="694950" y="3756502"/>
            <a:ext cx="100800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7">
            <a:extLst>
              <a:ext uri="{FF2B5EF4-FFF2-40B4-BE49-F238E27FC236}">
                <a16:creationId xmlns:a16="http://schemas.microsoft.com/office/drawing/2014/main" xmlns="" id="{BA6FD96A-C912-4449-8F14-C5E8924388F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4950" y="3825907"/>
            <a:ext cx="1008000" cy="708515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defRPr sz="1100" cap="none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89830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66336-1EC9-4C16-8480-6C8A5FD1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34C963-3BF7-4C36-B78F-D0595293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2927EC-FB2D-4538-B865-2A53656C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BC6975-7CBC-4554-85DC-2F30E5FD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DDE387-5253-4519-B78C-36F944979DF0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8BFE60-7B9C-404F-9000-7785A9C74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14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Blank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0F0E52-1C25-4A76-A856-472D3751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5CD6-6346-457E-B72D-D25970AF9687}" type="datetimeFigureOut">
              <a:rPr lang="en-GB" smtClean="0"/>
              <a:t>27/01/2020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DB06E8-EACB-4875-9774-EDB47941C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D3CFEF-9671-40EE-A41F-E5A5AB6F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7CEA-16D6-4673-BCFA-7EB7B103FA7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F46D1A-8FE8-432E-AC71-8A730DBA4766}"/>
              </a:ext>
            </a:extLst>
          </p:cNvPr>
          <p:cNvSpPr/>
          <p:nvPr userDrawn="1"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2427F0-7F2C-4000-A6BE-8DF3E539F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024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lumns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A5B84A1-FD44-410B-AC60-DBE094327E45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598016-5244-47A8-A7EC-E6B46AE72F6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F29163-E7F2-4A23-B995-D2E48C172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9433E0-6308-4775-96FE-2A312AF1CC7C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BBC4F-2596-43E9-BA10-0BE75279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F57D6A-67C2-49D7-B1DB-4946ADB0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5726F-3544-4AEE-8E2B-B6572C6A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4F81ABD-9A84-4F60-9E9D-84D0604D2A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62307" y="2278535"/>
            <a:ext cx="5113998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xmlns="" id="{F8AADFF5-3FF5-4C12-A2A0-68854F3CFA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0518" y="2278535"/>
            <a:ext cx="5130094" cy="32446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xmlns="" id="{0E974F7C-4D06-4BBB-81C2-0BDE09E5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993743"/>
            <a:ext cx="7812000" cy="6969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4861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Columns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EF27E8-8523-4AEA-A3E9-0E60985B9683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2AF42A-F737-4D6C-BF62-C8D92B869EBA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8347D6-6C70-4147-AEE5-DFD73692D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EB274B1-7AF9-4DB2-9E86-2AF43ED33444}"/>
              </a:ext>
            </a:extLst>
          </p:cNvPr>
          <p:cNvSpPr/>
          <p:nvPr userDrawn="1"/>
        </p:nvSpPr>
        <p:spPr>
          <a:xfrm>
            <a:off x="431998" y="1937442"/>
            <a:ext cx="11344101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xmlns="" id="{D7500157-E4FB-410D-BA64-CF6F5ACFA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28DCEC18-1882-442E-A71E-AC0D4F2C6D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38620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xmlns="" id="{48BAC48E-FBC2-4BDD-8D1B-EAA182F776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542416" y="2273010"/>
            <a:ext cx="328199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xmlns="" id="{A4B89D2F-A0EB-4055-B644-CEC1A95C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xmlns="" id="{7706458E-135A-4199-A14A-C246F238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xmlns="" id="{AA4B7BAD-185A-4325-9DAC-7B952F9A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xmlns="" id="{EC814139-76DD-42AE-890A-2CC60B81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0297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4 Columns_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FFCE9A-68D6-4460-ABE4-775C02C0C379}"/>
              </a:ext>
            </a:extLst>
          </p:cNvPr>
          <p:cNvSpPr/>
          <p:nvPr userDrawn="1"/>
        </p:nvSpPr>
        <p:spPr>
          <a:xfrm>
            <a:off x="1206500" y="0"/>
            <a:ext cx="109855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1A0580-2FD5-4DF3-8918-8921638B071E}"/>
              </a:ext>
            </a:extLst>
          </p:cNvPr>
          <p:cNvSpPr/>
          <p:nvPr userDrawn="1"/>
        </p:nvSpPr>
        <p:spPr bwMode="black">
          <a:xfrm>
            <a:off x="0" y="0"/>
            <a:ext cx="1206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0A7EDC-FC00-4A34-9B64-E255B7FB0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5C1D2352-6143-430D-AD40-9DC80A4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5708" y="6446579"/>
            <a:ext cx="24120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xmlns="" id="{3441137D-4C35-40CC-A3B1-E4BC446A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579"/>
            <a:ext cx="41148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DD5FF1EF-9568-42BA-A0DF-CA92FA8C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800" y="6446579"/>
            <a:ext cx="2743200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C13F0FD-7983-44F7-853A-40A166BE9664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xmlns="" id="{5AB5C99E-ACEC-4F3B-BF25-79D38BDC51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21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C07B8072-73F0-4B39-BD9E-C2203E918E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62671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xmlns="" id="{8FA1610C-25EF-4BE0-A03F-1D8BC4734D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90517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xmlns="" id="{0316EAC6-817A-417D-A5AF-FFA08035453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618364" y="2273010"/>
            <a:ext cx="2357942" cy="32556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42B5521-8E65-4DB9-8087-C02DD3EC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30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_Agenda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6E919F-4454-46F8-8B00-E34A2D0ADF97}"/>
              </a:ext>
            </a:extLst>
          </p:cNvPr>
          <p:cNvSpPr/>
          <p:nvPr userDrawn="1"/>
        </p:nvSpPr>
        <p:spPr>
          <a:xfrm>
            <a:off x="4068000" y="0"/>
            <a:ext cx="812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349FC6-2E98-4A46-A77D-416B4F9CB979}"/>
              </a:ext>
            </a:extLst>
          </p:cNvPr>
          <p:cNvSpPr/>
          <p:nvPr userDrawn="1"/>
        </p:nvSpPr>
        <p:spPr bwMode="black">
          <a:xfrm>
            <a:off x="0" y="0"/>
            <a:ext cx="406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5E568A-361D-4DCA-8605-7232F169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63933EE-24DB-4CDF-A2BF-19D91F2D7201}"/>
              </a:ext>
            </a:extLst>
          </p:cNvPr>
          <p:cNvCxnSpPr>
            <a:cxnSpLocks/>
          </p:cNvCxnSpPr>
          <p:nvPr userDrawn="1"/>
        </p:nvCxnSpPr>
        <p:spPr>
          <a:xfrm>
            <a:off x="431998" y="6008993"/>
            <a:ext cx="540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0DF9869-66B6-4FB7-A342-C078708DB989}"/>
              </a:ext>
            </a:extLst>
          </p:cNvPr>
          <p:cNvSpPr/>
          <p:nvPr userDrawn="1"/>
        </p:nvSpPr>
        <p:spPr>
          <a:xfrm>
            <a:off x="431998" y="1937442"/>
            <a:ext cx="11502827" cy="39268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ln>
                <a:noFill/>
              </a:ln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F7A78E-1D98-43E8-A671-2BF2653AB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1999" y="1401163"/>
            <a:ext cx="3513700" cy="452689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xmlns="" id="{DA112DED-FC11-4FD5-87A1-9A1F644F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537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B198467-4C99-4B80-9307-89644280478C}"/>
              </a:ext>
            </a:extLst>
          </p:cNvPr>
          <p:cNvCxnSpPr>
            <a:cxnSpLocks/>
          </p:cNvCxnSpPr>
          <p:nvPr userDrawn="1"/>
        </p:nvCxnSpPr>
        <p:spPr>
          <a:xfrm>
            <a:off x="1339236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xmlns="" id="{DE755F4E-B3AD-437A-AE8B-2F596BAA99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931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xmlns="" id="{B5DD98D0-740A-40A7-A3C1-2B5F289441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6931" y="37129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xmlns="" id="{D17A7687-D31C-4CC3-BF40-53DF0AC06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931" y="506624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9CA22D71-1ADA-4F67-840E-85D0C7303D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85350" y="2365686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CEB0F0E-3869-4375-8AD7-5DADCD32A602}"/>
              </a:ext>
            </a:extLst>
          </p:cNvPr>
          <p:cNvCxnSpPr>
            <a:cxnSpLocks/>
          </p:cNvCxnSpPr>
          <p:nvPr userDrawn="1"/>
        </p:nvCxnSpPr>
        <p:spPr>
          <a:xfrm>
            <a:off x="7063049" y="2351292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7">
            <a:extLst>
              <a:ext uri="{FF2B5EF4-FFF2-40B4-BE49-F238E27FC236}">
                <a16:creationId xmlns:a16="http://schemas.microsoft.com/office/drawing/2014/main" xmlns="" id="{02F4748F-74D3-4F36-8C1D-95060F15F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0744" y="2359587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A98F58A1-B937-4B77-8807-3F1DE1DF38BB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1461537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5185CA5-5F34-45BF-AD0F-11CF151D37CE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A901EDCD-5CEC-42C8-811A-34EA36C8B326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7185350" y="3725114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406129D-4972-428A-BFA2-C471AA9D7A35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710720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7">
            <a:extLst>
              <a:ext uri="{FF2B5EF4-FFF2-40B4-BE49-F238E27FC236}">
                <a16:creationId xmlns:a16="http://schemas.microsoft.com/office/drawing/2014/main" xmlns="" id="{4F6CBAD4-88E4-4CBC-9BD3-D083790F70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0744" y="3719015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A911A052-7529-49E1-A584-A8A61FD4B81A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461537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727C706-C7FC-456A-8582-05F64466C42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98AB9F7A-7195-4503-B3ED-757F3359AD52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50" y="506624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3FB4896-7376-4079-8F8A-907025703B40}"/>
              </a:ext>
            </a:extLst>
          </p:cNvPr>
          <p:cNvCxnSpPr>
            <a:cxnSpLocks/>
          </p:cNvCxnSpPr>
          <p:nvPr userDrawn="1"/>
        </p:nvCxnSpPr>
        <p:spPr>
          <a:xfrm>
            <a:off x="7063049" y="505184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7">
            <a:extLst>
              <a:ext uri="{FF2B5EF4-FFF2-40B4-BE49-F238E27FC236}">
                <a16:creationId xmlns:a16="http://schemas.microsoft.com/office/drawing/2014/main" xmlns="" id="{0B1DA1EE-06DA-4A8A-8619-BCD7B8D826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744" y="506014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1A60D02-01E1-4CD7-9EBC-2D416AFC51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6931" y="4396070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8238F964-1168-4B7B-821F-69FD6209D429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1461537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D305C2E-DEFA-4571-B55A-0BDFB2097D6B}"/>
              </a:ext>
            </a:extLst>
          </p:cNvPr>
          <p:cNvCxnSpPr>
            <a:cxnSpLocks/>
          </p:cNvCxnSpPr>
          <p:nvPr userDrawn="1"/>
        </p:nvCxnSpPr>
        <p:spPr>
          <a:xfrm>
            <a:off x="1339236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xmlns="" id="{507FA7F4-337A-428D-A448-A690F0D4F87A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7185350" y="4396070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1AB9A0D-ADF3-4B27-A119-02CC9FC60423}"/>
              </a:ext>
            </a:extLst>
          </p:cNvPr>
          <p:cNvCxnSpPr>
            <a:cxnSpLocks/>
          </p:cNvCxnSpPr>
          <p:nvPr userDrawn="1"/>
        </p:nvCxnSpPr>
        <p:spPr>
          <a:xfrm>
            <a:off x="7063049" y="4381676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97CD7744-6EC3-4D0E-814F-42D71BB685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70744" y="4389971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xmlns="" id="{C7920C8B-52C4-455C-A657-ED2E9F8E98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6931" y="3050253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0DF597DC-71A9-4FE8-952F-CAEDE75ECBE5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1461537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6A17B620-1711-4CED-A53D-291E4B4A0DF5}"/>
              </a:ext>
            </a:extLst>
          </p:cNvPr>
          <p:cNvCxnSpPr>
            <a:cxnSpLocks/>
          </p:cNvCxnSpPr>
          <p:nvPr userDrawn="1"/>
        </p:nvCxnSpPr>
        <p:spPr>
          <a:xfrm>
            <a:off x="1339236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xmlns="" id="{935AFADD-4871-4C38-80B4-63C7BFE1111D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7185350" y="3050253"/>
            <a:ext cx="4662917" cy="37657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DF5EB377-27AB-4580-8177-3A430F9B8E6E}"/>
              </a:ext>
            </a:extLst>
          </p:cNvPr>
          <p:cNvCxnSpPr>
            <a:cxnSpLocks/>
          </p:cNvCxnSpPr>
          <p:nvPr userDrawn="1"/>
        </p:nvCxnSpPr>
        <p:spPr>
          <a:xfrm>
            <a:off x="7063049" y="3035859"/>
            <a:ext cx="0" cy="405364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7">
            <a:extLst>
              <a:ext uri="{FF2B5EF4-FFF2-40B4-BE49-F238E27FC236}">
                <a16:creationId xmlns:a16="http://schemas.microsoft.com/office/drawing/2014/main" xmlns="" id="{2511BF1B-52AE-4AAE-9820-65F4CAEC49A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744" y="3044154"/>
            <a:ext cx="716713" cy="388775"/>
          </a:xfrm>
        </p:spPr>
        <p:txBody>
          <a:bodyPr anchor="ctr">
            <a:no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4000" b="1" cap="all" baseline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800">
                <a:solidFill>
                  <a:schemeClr val="tx1"/>
                </a:solidFill>
              </a:defRPr>
            </a:lvl2pPr>
            <a:lvl3pPr marL="176213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algn="l">
              <a:lnSpc>
                <a:spcPct val="100000"/>
              </a:lnSpc>
              <a:spcBef>
                <a:spcPts val="0"/>
              </a:spcBef>
              <a:defRPr sz="1000"/>
            </a:lvl4pPr>
            <a:lvl5pPr algn="l"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1916589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0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1626F"/>
                </a:solidFill>
              </a:defRPr>
            </a:lvl1pPr>
            <a:lvl2pPr>
              <a:defRPr>
                <a:solidFill>
                  <a:srgbClr val="51626F"/>
                </a:solidFill>
              </a:defRPr>
            </a:lvl2pPr>
            <a:lvl3pPr>
              <a:defRPr>
                <a:solidFill>
                  <a:srgbClr val="51626F"/>
                </a:solidFill>
              </a:defRPr>
            </a:lvl3pPr>
            <a:lvl4pPr>
              <a:defRPr>
                <a:solidFill>
                  <a:srgbClr val="51626F"/>
                </a:solidFill>
              </a:defRPr>
            </a:lvl4pPr>
            <a:lvl5pPr>
              <a:defRPr>
                <a:solidFill>
                  <a:srgbClr val="51626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548680"/>
            <a:ext cx="10848000" cy="70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320085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389367" y="530361"/>
            <a:ext cx="9961383" cy="94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371209" y="516183"/>
            <a:ext cx="9979541" cy="4445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20904" y="516183"/>
            <a:ext cx="543390" cy="790040"/>
            <a:chOff x="820904" y="516183"/>
            <a:chExt cx="543390" cy="790040"/>
          </a:xfrm>
        </p:grpSpPr>
        <p:sp>
          <p:nvSpPr>
            <p:cNvPr id="17" name="object 2"/>
            <p:cNvSpPr/>
            <p:nvPr userDrawn="1"/>
          </p:nvSpPr>
          <p:spPr>
            <a:xfrm>
              <a:off x="827818" y="516183"/>
              <a:ext cx="536476" cy="790040"/>
            </a:xfrm>
            <a:custGeom>
              <a:avLst/>
              <a:gdLst/>
              <a:ahLst/>
              <a:cxnLst/>
              <a:rect l="l" t="t" r="r" b="b"/>
              <a:pathLst>
                <a:path w="470534" h="720090">
                  <a:moveTo>
                    <a:pt x="269951" y="0"/>
                  </a:moveTo>
                  <a:lnTo>
                    <a:pt x="0" y="0"/>
                  </a:lnTo>
                  <a:lnTo>
                    <a:pt x="128943" y="358330"/>
                  </a:lnTo>
                  <a:lnTo>
                    <a:pt x="0" y="720001"/>
                  </a:lnTo>
                  <a:lnTo>
                    <a:pt x="269951" y="720001"/>
                  </a:lnTo>
                  <a:lnTo>
                    <a:pt x="470331" y="359994"/>
                  </a:lnTo>
                  <a:lnTo>
                    <a:pt x="269951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 sz="1632" dirty="0"/>
            </a:p>
          </p:txBody>
        </p:sp>
        <p:sp>
          <p:nvSpPr>
            <p:cNvPr id="19" name="object 3"/>
            <p:cNvSpPr/>
            <p:nvPr userDrawn="1"/>
          </p:nvSpPr>
          <p:spPr>
            <a:xfrm>
              <a:off x="820904" y="516183"/>
              <a:ext cx="308420" cy="790040"/>
            </a:xfrm>
            <a:custGeom>
              <a:avLst/>
              <a:gdLst/>
              <a:ahLst/>
              <a:cxnLst/>
              <a:rect l="l" t="t" r="r" b="b"/>
              <a:pathLst>
                <a:path w="270509" h="720090">
                  <a:moveTo>
                    <a:pt x="134454" y="358330"/>
                  </a:moveTo>
                  <a:lnTo>
                    <a:pt x="0" y="720001"/>
                  </a:lnTo>
                  <a:lnTo>
                    <a:pt x="270002" y="720001"/>
                  </a:lnTo>
                  <a:lnTo>
                    <a:pt x="135807" y="362343"/>
                  </a:lnTo>
                  <a:lnTo>
                    <a:pt x="134454" y="362343"/>
                  </a:lnTo>
                  <a:lnTo>
                    <a:pt x="134454" y="358330"/>
                  </a:lnTo>
                  <a:close/>
                </a:path>
                <a:path w="270509" h="720090">
                  <a:moveTo>
                    <a:pt x="137646" y="356069"/>
                  </a:moveTo>
                  <a:lnTo>
                    <a:pt x="134454" y="356069"/>
                  </a:lnTo>
                  <a:lnTo>
                    <a:pt x="135001" y="360019"/>
                  </a:lnTo>
                  <a:lnTo>
                    <a:pt x="134454" y="362343"/>
                  </a:lnTo>
                  <a:lnTo>
                    <a:pt x="135807" y="362343"/>
                  </a:lnTo>
                  <a:lnTo>
                    <a:pt x="135559" y="361683"/>
                  </a:lnTo>
                  <a:lnTo>
                    <a:pt x="137646" y="356069"/>
                  </a:lnTo>
                  <a:close/>
                </a:path>
                <a:path w="270509" h="720090">
                  <a:moveTo>
                    <a:pt x="270002" y="0"/>
                  </a:moveTo>
                  <a:lnTo>
                    <a:pt x="0" y="0"/>
                  </a:lnTo>
                  <a:lnTo>
                    <a:pt x="134454" y="358330"/>
                  </a:lnTo>
                  <a:lnTo>
                    <a:pt x="134454" y="356069"/>
                  </a:lnTo>
                  <a:lnTo>
                    <a:pt x="137646" y="356069"/>
                  </a:lnTo>
                  <a:lnTo>
                    <a:pt x="270002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sz="1632" dirty="0"/>
            </a:p>
          </p:txBody>
        </p:sp>
      </p:grpSp>
      <p:pic>
        <p:nvPicPr>
          <p:cNvPr id="11" name="Picture 2" descr="http://www.wslaw.co.uk/site/images/responsive/logo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2" y="6482808"/>
            <a:ext cx="2172675" cy="1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213600" y="1820863"/>
            <a:ext cx="5137150" cy="4273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741600" y="1821600"/>
            <a:ext cx="5137200" cy="427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6874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E9A71B-8BDE-4392-A5F2-5045035424F1}"/>
              </a:ext>
            </a:extLst>
          </p:cNvPr>
          <p:cNvSpPr/>
          <p:nvPr/>
        </p:nvSpPr>
        <p:spPr bwMode="black">
          <a:xfrm>
            <a:off x="0" y="0"/>
            <a:ext cx="297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D7786D-1F59-4881-B1AB-9C16A51D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0" y="365125"/>
            <a:ext cx="78120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63252-8ABC-4F0B-9007-125EAAB6D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2000" y="2323375"/>
            <a:ext cx="7812000" cy="385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9E5AED-9DB6-43B0-B137-B90D661BA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446579"/>
            <a:ext cx="24120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2335CD6-6346-457E-B72D-D25970AF9687}" type="datetimeFigureOut">
              <a:rPr lang="en-GB" smtClean="0"/>
              <a:pPr/>
              <a:t>27/01/2020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BA7D-2D23-4CC0-8187-2FD55F545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6579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B00C50-5AD5-4CA8-8674-24E9A55E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6800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F147CEA-16D6-4673-BCFA-7EB7B103FA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30F245F-2527-4EAF-A6DC-527E61A81B60}"/>
              </a:ext>
            </a:extLst>
          </p:cNvPr>
          <p:cNvCxnSpPr/>
          <p:nvPr/>
        </p:nvCxnSpPr>
        <p:spPr>
          <a:xfrm>
            <a:off x="3312000" y="1909823"/>
            <a:ext cx="79890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D939ED-03B9-4904-A06E-10EBD7F9AA9B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6" r:id="rId2"/>
    <p:sldLayoutId id="2147483684" r:id="rId3"/>
    <p:sldLayoutId id="2147483712" r:id="rId4"/>
    <p:sldLayoutId id="2147483706" r:id="rId5"/>
    <p:sldLayoutId id="2147483707" r:id="rId6"/>
    <p:sldLayoutId id="2147483660" r:id="rId7"/>
    <p:sldLayoutId id="2147483664" r:id="rId8"/>
    <p:sldLayoutId id="2147483710" r:id="rId9"/>
    <p:sldLayoutId id="2147483662" r:id="rId10"/>
    <p:sldLayoutId id="2147483708" r:id="rId11"/>
    <p:sldLayoutId id="2147483709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58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66" r:id="rId28"/>
    <p:sldLayoutId id="2147483651" r:id="rId29"/>
    <p:sldLayoutId id="2147483652" r:id="rId30"/>
    <p:sldLayoutId id="2147483653" r:id="rId31"/>
    <p:sldLayoutId id="2147483654" r:id="rId32"/>
    <p:sldLayoutId id="2147483655" r:id="rId33"/>
    <p:sldLayoutId id="2147483713" r:id="rId34"/>
    <p:sldLayoutId id="2147483714" r:id="rId35"/>
    <p:sldLayoutId id="2147483715" r:id="rId36"/>
    <p:sldLayoutId id="2147483705" r:id="rId37"/>
    <p:sldLayoutId id="2147483663" r:id="rId38"/>
    <p:sldLayoutId id="2147483738" r:id="rId39"/>
    <p:sldLayoutId id="2147483739" r:id="rId40"/>
    <p:sldLayoutId id="2147483667" r:id="rId41"/>
    <p:sldLayoutId id="2147483699" r:id="rId42"/>
    <p:sldLayoutId id="2147483700" r:id="rId43"/>
    <p:sldLayoutId id="2147483736" r:id="rId44"/>
    <p:sldLayoutId id="2147483735" r:id="rId45"/>
    <p:sldLayoutId id="2147483711" r:id="rId46"/>
    <p:sldLayoutId id="2147483685" r:id="rId47"/>
    <p:sldLayoutId id="2147483686" r:id="rId48"/>
    <p:sldLayoutId id="2147483687" r:id="rId49"/>
    <p:sldLayoutId id="2147483688" r:id="rId50"/>
    <p:sldLayoutId id="2147483689" r:id="rId51"/>
    <p:sldLayoutId id="2147483659" r:id="rId52"/>
    <p:sldLayoutId id="2147483690" r:id="rId53"/>
    <p:sldLayoutId id="2147483691" r:id="rId54"/>
    <p:sldLayoutId id="2147483692" r:id="rId55"/>
    <p:sldLayoutId id="2147483693" r:id="rId56"/>
    <p:sldLayoutId id="2147483694" r:id="rId57"/>
    <p:sldLayoutId id="2147483695" r:id="rId58"/>
    <p:sldLayoutId id="2147483696" r:id="rId59"/>
    <p:sldLayoutId id="2147483697" r:id="rId60"/>
    <p:sldLayoutId id="2147483698" r:id="rId61"/>
    <p:sldLayoutId id="2147483740" r:id="rId62"/>
    <p:sldLayoutId id="2147483741" r:id="rId63"/>
    <p:sldLayoutId id="2147483742" r:id="rId64"/>
    <p:sldLayoutId id="2147483743" r:id="rId65"/>
    <p:sldLayoutId id="2147483744" r:id="rId66"/>
    <p:sldLayoutId id="2147483737" r:id="rId67"/>
    <p:sldLayoutId id="2147483747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29" r:id="rId79"/>
    <p:sldLayoutId id="2147483730" r:id="rId80"/>
    <p:sldLayoutId id="2147483731" r:id="rId81"/>
    <p:sldLayoutId id="2147483732" r:id="rId82"/>
    <p:sldLayoutId id="2147483733" r:id="rId83"/>
    <p:sldLayoutId id="2147483734" r:id="rId84"/>
    <p:sldLayoutId id="2147483745" r:id="rId85"/>
    <p:sldLayoutId id="2147483746" r:id="rId86"/>
    <p:sldLayoutId id="2147483716" r:id="rId87"/>
    <p:sldLayoutId id="2147483717" r:id="rId88"/>
    <p:sldLayoutId id="2147483718" r:id="rId89"/>
    <p:sldLayoutId id="2147483748" r:id="rId90"/>
    <p:sldLayoutId id="2147483749" r:id="rId9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54013" indent="-1778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87325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B842D-5B2B-4E05-AA78-4ACE0651EC54}"/>
              </a:ext>
            </a:extLst>
          </p:cNvPr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GB" dirty="0" smtClean="0"/>
              <a:t>Academisation and Support Services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800092-A13E-4AE9-AC8F-59F089F6A463}"/>
              </a:ext>
            </a:extLst>
          </p:cNvPr>
          <p:cNvSpPr>
            <a:spLocks noGrp="1"/>
          </p:cNvSpPr>
          <p:nvPr>
            <p:ph type="subTitle" idx="14"/>
          </p:nvPr>
        </p:nvSpPr>
        <p:spPr bwMode="white"/>
        <p:txBody>
          <a:bodyPr/>
          <a:lstStyle/>
          <a:p>
            <a:r>
              <a:rPr lang="en-GB" dirty="0" smtClean="0"/>
              <a:t>January 2020</a:t>
            </a:r>
            <a:endParaRPr lang="en-GB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xmlns="" id="{13A05954-1354-4AA9-A474-EDF7C5C42D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85" y="1647826"/>
            <a:ext cx="7923430" cy="5210174"/>
          </a:xfrm>
        </p:spPr>
      </p:pic>
    </p:spTree>
    <p:extLst>
      <p:ext uri="{BB962C8B-B14F-4D97-AF65-F5344CB8AC3E}">
        <p14:creationId xmlns:p14="http://schemas.microsoft.com/office/powerpoint/2010/main" val="6145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603F4D-241B-4DD3-96CC-3654FE323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Divider slide</a:t>
            </a:r>
          </a:p>
        </p:txBody>
      </p:sp>
      <p:pic>
        <p:nvPicPr>
          <p:cNvPr id="9" name="Picture Placeholder 8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xmlns="" id="{111A89DA-98CA-4308-9D1C-9C026569BF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797" b="27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0"/>
            <a:ext cx="89725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-25686"/>
            <a:ext cx="10912475" cy="68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06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D63111F-A876-4D9E-8DAE-5275C5757B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72918"/>
            <a:ext cx="2969537" cy="3712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F9FB9-70CA-43B1-874D-3C410B29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Wider Trends and Issues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D7981F-2B9D-49B4-BD5E-45192F8FF3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12000" y="2222500"/>
            <a:ext cx="7812000" cy="40767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Complaints and exclusions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SEND and discrimination claims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Defamation and harassment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Employment flexibility (changes to calculation of holiday pay, fixed term contracts, IR35)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Forced academisation and position of Unions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Contract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GDPR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5E8AE-F2F6-4157-99AE-694DE472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9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 Placeholder 326">
            <a:extLst>
              <a:ext uri="{FF2B5EF4-FFF2-40B4-BE49-F238E27FC236}">
                <a16:creationId xmlns:a16="http://schemas.microsoft.com/office/drawing/2014/main" xmlns="" id="{FD5780D2-BE7E-4DC5-A110-8B752112DF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The Legal 500, 2019</a:t>
            </a:r>
            <a:endParaRPr lang="en-GB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xmlns="" id="{CF7D18E3-B743-4F3B-B325-1874126B6B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2473" y="4825304"/>
            <a:ext cx="3301802" cy="1138773"/>
          </a:xfrm>
        </p:spPr>
        <p:txBody>
          <a:bodyPr/>
          <a:lstStyle/>
          <a:p>
            <a:r>
              <a:rPr lang="en-GB" dirty="0" smtClean="0"/>
              <a:t>“</a:t>
            </a:r>
            <a:r>
              <a:rPr lang="en-GB" sz="1200" b="1" dirty="0">
                <a:solidFill>
                  <a:schemeClr val="bg2"/>
                </a:solidFill>
              </a:rPr>
              <a:t>Winckworth Sherwood LLP</a:t>
            </a:r>
            <a:r>
              <a:rPr lang="en-GB" sz="1200" dirty="0">
                <a:solidFill>
                  <a:schemeClr val="bg2"/>
                </a:solidFill>
              </a:rPr>
              <a:t> has experience advising the full spectrum of education clients, including schools, colleges, multi-academy trusts and universities. Andrea </a:t>
            </a:r>
            <a:r>
              <a:rPr lang="en-GB" sz="1200" dirty="0" smtClean="0">
                <a:solidFill>
                  <a:schemeClr val="bg2"/>
                </a:solidFill>
              </a:rPr>
              <a:t>Squires leads </a:t>
            </a:r>
            <a:r>
              <a:rPr lang="en-GB" sz="1200" dirty="0">
                <a:solidFill>
                  <a:schemeClr val="bg2"/>
                </a:solidFill>
              </a:rPr>
              <a:t>the team </a:t>
            </a:r>
            <a:r>
              <a:rPr lang="en-GB" sz="1200" dirty="0" smtClean="0">
                <a:solidFill>
                  <a:schemeClr val="bg2"/>
                </a:solidFill>
              </a:rPr>
              <a:t>…Theresa Kerr heads up the schools support service”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xmlns="" id="{366E2A2C-B02A-42CC-9F91-AB4BD682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1248763"/>
            <a:ext cx="3513700" cy="707037"/>
          </a:xfrm>
        </p:spPr>
        <p:txBody>
          <a:bodyPr/>
          <a:lstStyle/>
          <a:p>
            <a:r>
              <a:rPr lang="en-GB" dirty="0"/>
              <a:t>Our </a:t>
            </a:r>
            <a:r>
              <a:rPr lang="en-GB" dirty="0" smtClean="0"/>
              <a:t>School Support team</a:t>
            </a:r>
            <a:endParaRPr lang="en-GB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xmlns="" id="{5FBE536A-DC97-4086-B22C-97B29FB75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 smtClean="0"/>
              <a:t>eDUCATION</a:t>
            </a:r>
            <a:endParaRPr lang="en-GB" dirty="0"/>
          </a:p>
        </p:txBody>
      </p:sp>
      <p:pic>
        <p:nvPicPr>
          <p:cNvPr id="468" name="Picture Placeholder 467">
            <a:extLst>
              <a:ext uri="{FF2B5EF4-FFF2-40B4-BE49-F238E27FC236}">
                <a16:creationId xmlns:a16="http://schemas.microsoft.com/office/drawing/2014/main" xmlns="" id="{3A8EFB16-8D25-42AB-9D60-13DBB80F9C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4" y="2347724"/>
            <a:ext cx="1019486" cy="882681"/>
          </a:xfrm>
        </p:spPr>
      </p:pic>
      <p:pic>
        <p:nvPicPr>
          <p:cNvPr id="472" name="Picture Placeholder 471">
            <a:extLst>
              <a:ext uri="{FF2B5EF4-FFF2-40B4-BE49-F238E27FC236}">
                <a16:creationId xmlns:a16="http://schemas.microsoft.com/office/drawing/2014/main" xmlns="" id="{17F5D146-DD11-4354-9EE4-3BA5A97DFA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57" y="2340864"/>
            <a:ext cx="1069724" cy="907085"/>
          </a:xfrm>
        </p:spPr>
      </p:pic>
      <p:pic>
        <p:nvPicPr>
          <p:cNvPr id="474" name="Picture Placeholder 473">
            <a:extLst>
              <a:ext uri="{FF2B5EF4-FFF2-40B4-BE49-F238E27FC236}">
                <a16:creationId xmlns:a16="http://schemas.microsoft.com/office/drawing/2014/main" xmlns="" id="{EB525C83-044D-49FC-9CE6-8AF323798A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82" y="2339658"/>
            <a:ext cx="1003217" cy="911542"/>
          </a:xfrm>
        </p:spPr>
      </p:pic>
      <p:pic>
        <p:nvPicPr>
          <p:cNvPr id="476" name="Picture Placeholder 475">
            <a:extLst>
              <a:ext uri="{FF2B5EF4-FFF2-40B4-BE49-F238E27FC236}">
                <a16:creationId xmlns:a16="http://schemas.microsoft.com/office/drawing/2014/main" xmlns="" id="{922C8576-93E7-4B8E-B877-42BF14AB6A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23" y="2350300"/>
            <a:ext cx="1078397" cy="900900"/>
          </a:xfrm>
        </p:spPr>
      </p:pic>
      <p:pic>
        <p:nvPicPr>
          <p:cNvPr id="478" name="Picture Placeholder 477">
            <a:extLst>
              <a:ext uri="{FF2B5EF4-FFF2-40B4-BE49-F238E27FC236}">
                <a16:creationId xmlns:a16="http://schemas.microsoft.com/office/drawing/2014/main" xmlns="" id="{663368FE-4F3D-434B-9E0B-66DC62F5353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81" y="2349500"/>
            <a:ext cx="1036999" cy="901700"/>
          </a:xfrm>
        </p:spPr>
      </p:pic>
      <p:pic>
        <p:nvPicPr>
          <p:cNvPr id="480" name="Picture Placeholder 479">
            <a:extLst>
              <a:ext uri="{FF2B5EF4-FFF2-40B4-BE49-F238E27FC236}">
                <a16:creationId xmlns:a16="http://schemas.microsoft.com/office/drawing/2014/main" xmlns="" id="{0A77B86E-C715-446D-8DEB-30062C9E9C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40" y="2358731"/>
            <a:ext cx="991917" cy="891892"/>
          </a:xfrm>
        </p:spPr>
      </p:pic>
      <p:pic>
        <p:nvPicPr>
          <p:cNvPr id="482" name="Picture Placeholder 481">
            <a:extLst>
              <a:ext uri="{FF2B5EF4-FFF2-40B4-BE49-F238E27FC236}">
                <a16:creationId xmlns:a16="http://schemas.microsoft.com/office/drawing/2014/main" xmlns="" id="{A8F03DA6-AEF8-4848-A7FD-ACDA86127E1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98" y="2355494"/>
            <a:ext cx="1044977" cy="895706"/>
          </a:xfrm>
        </p:spPr>
      </p:pic>
      <p:pic>
        <p:nvPicPr>
          <p:cNvPr id="484" name="Picture Placeholder 483">
            <a:extLst>
              <a:ext uri="{FF2B5EF4-FFF2-40B4-BE49-F238E27FC236}">
                <a16:creationId xmlns:a16="http://schemas.microsoft.com/office/drawing/2014/main" xmlns="" id="{CF6C2BC1-4F28-4137-ADA6-EAE3DF917FF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032" y="2355494"/>
            <a:ext cx="949608" cy="883005"/>
          </a:xfrm>
        </p:spPr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160E20F4-3A96-49CD-928D-3CDB660FE3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 smtClean="0"/>
              <a:t>ANDREA SQUIRES</a:t>
            </a:r>
            <a:endParaRPr lang="en-GB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DAC7D6C1-4663-4362-81B1-A4835D0BE3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 smtClean="0"/>
              <a:t>THERESA KERR</a:t>
            </a:r>
            <a:endParaRPr lang="en-GB" dirty="0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98D8ABD0-AD1E-434B-B796-AB59F9556D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 smtClean="0"/>
              <a:t>Cassandra</a:t>
            </a:r>
            <a:r>
              <a:rPr lang="en-GB" dirty="0"/>
              <a:t> </a:t>
            </a:r>
            <a:r>
              <a:rPr lang="en-GB" dirty="0" smtClean="0"/>
              <a:t>hurley</a:t>
            </a:r>
            <a:endParaRPr lang="en-GB" dirty="0" smtClean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2E256A92-E19B-447D-9580-494F72D8933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 smtClean="0"/>
              <a:t>Caroline </a:t>
            </a:r>
            <a:r>
              <a:rPr lang="en-GB" dirty="0" smtClean="0"/>
              <a:t>rowlands</a:t>
            </a:r>
            <a:endParaRPr lang="en-GB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25E1ACB0-8F19-4759-9BF9-21702A4075C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LAURA MARTIN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F57A0398-4175-4534-9FCB-2162BC16AE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smtClean="0"/>
              <a:t>Ezra </a:t>
            </a:r>
            <a:r>
              <a:rPr lang="en-GB" dirty="0" smtClean="0"/>
              <a:t>mCkenzie</a:t>
            </a:r>
            <a:endParaRPr lang="en-GB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350A77CE-EF91-40A2-A81D-6DC7995693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/>
              <a:t>STEPHANIE HUGHES</a:t>
            </a:r>
          </a:p>
          <a:p>
            <a:endParaRPr lang="en-GB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xmlns="" id="{C4A4E23B-AE91-480E-80FC-A686F7241F1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 smtClean="0"/>
              <a:t>William </a:t>
            </a:r>
            <a:r>
              <a:rPr lang="en-GB" dirty="0"/>
              <a:t>cowell</a:t>
            </a:r>
            <a:endParaRPr lang="en-GB" dirty="0"/>
          </a:p>
          <a:p>
            <a:endParaRPr lang="en-GB" dirty="0"/>
          </a:p>
        </p:txBody>
      </p:sp>
      <p:sp>
        <p:nvSpPr>
          <p:cNvPr id="311" name="Text Placeholder 310">
            <a:extLst>
              <a:ext uri="{FF2B5EF4-FFF2-40B4-BE49-F238E27FC236}">
                <a16:creationId xmlns:a16="http://schemas.microsoft.com/office/drawing/2014/main" xmlns="" id="{F823DEA2-6F5A-4A40-A92E-DD58DC156C0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 smtClean="0"/>
              <a:t>Partner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F06161E1-7FEC-4533-AED5-78AE7F27E51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 smtClean="0"/>
              <a:t>Senior Associate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D3112697-4E27-4B18-BDD6-57CB4EEEC66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/>
              <a:t>Senior </a:t>
            </a:r>
            <a:r>
              <a:rPr lang="en-US" dirty="0" smtClean="0"/>
              <a:t>Associate (Employment matters)</a:t>
            </a:r>
            <a:endParaRPr lang="en-GB" dirty="0"/>
          </a:p>
          <a:p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2AE8AE10-48E2-4CDC-9268-644D542C4E4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Senior </a:t>
            </a:r>
            <a:r>
              <a:rPr lang="en-US" dirty="0" smtClean="0"/>
              <a:t>Associate (Employment matters)</a:t>
            </a:r>
            <a:endParaRPr lang="en-GB" dirty="0"/>
          </a:p>
          <a:p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E307989C-3F3B-4D2F-8F8A-E8153C6B927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Associate</a:t>
            </a:r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6989150C-C2F3-4EB7-BA08-CF19C9DDCE4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 smtClean="0"/>
              <a:t>Solicitor (Property matters)</a:t>
            </a:r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D97671E7-B9F0-4A7A-A337-F6E9C9BD8E6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 smtClean="0"/>
              <a:t>Solicitor</a:t>
            </a:r>
            <a:endParaRPr lang="en-GB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xmlns="" id="{D97671E7-B9F0-4A7A-A337-F6E9C9BD8E6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413398" y="3838607"/>
            <a:ext cx="1008000" cy="708515"/>
          </a:xfrm>
        </p:spPr>
        <p:txBody>
          <a:bodyPr/>
          <a:lstStyle/>
          <a:p>
            <a:r>
              <a:rPr lang="en-US" dirty="0" smtClean="0"/>
              <a:t>Solicitor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1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ED1965F-B674-42E0-B35C-F1D8DAE9D8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SOLICITORS AND  PARLIAMENTARY AGENTS</a:t>
            </a:r>
            <a:br>
              <a:rPr lang="en-GB" dirty="0"/>
            </a:br>
            <a:r>
              <a:rPr lang="en-GB" dirty="0"/>
              <a:t>Minerva House</a:t>
            </a:r>
            <a:br>
              <a:rPr lang="en-GB" dirty="0"/>
            </a:br>
            <a:r>
              <a:rPr lang="en-GB" dirty="0"/>
              <a:t>5 Montague Close,  London, SE1 9BB</a:t>
            </a:r>
            <a:br>
              <a:rPr lang="en-GB" dirty="0"/>
            </a:br>
            <a:r>
              <a:rPr lang="en-GB" dirty="0"/>
              <a:t>DX 156810 London Bridge 6</a:t>
            </a:r>
            <a:br>
              <a:rPr lang="en-GB" dirty="0"/>
            </a:br>
            <a:r>
              <a:rPr lang="en-GB" dirty="0"/>
              <a:t>020 7593 5000</a:t>
            </a:r>
            <a:br>
              <a:rPr lang="en-GB" dirty="0"/>
            </a:br>
            <a:r>
              <a:rPr lang="en-GB" dirty="0"/>
              <a:t>020 7593 5099</a:t>
            </a:r>
            <a:br>
              <a:rPr lang="en-GB" dirty="0"/>
            </a:br>
            <a:r>
              <a:rPr lang="en-GB" dirty="0"/>
              <a:t>www.wslaw.co.uk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8AC673-E0C8-4BBD-AA56-5818AE3E5D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8639" y="4711700"/>
            <a:ext cx="2803316" cy="1496959"/>
          </a:xfrm>
        </p:spPr>
        <p:txBody>
          <a:bodyPr/>
          <a:lstStyle/>
          <a:p>
            <a:r>
              <a:rPr lang="en-GB" b="1" dirty="0" smtClean="0"/>
              <a:t>ANDREA SQUIRES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Partner  </a:t>
            </a:r>
            <a:br>
              <a:rPr lang="en-GB" dirty="0"/>
            </a:br>
            <a:r>
              <a:rPr lang="en-GB" dirty="0" smtClean="0"/>
              <a:t>asquires</a:t>
            </a:r>
            <a:r>
              <a:rPr lang="en-GB" i="1" dirty="0" smtClean="0"/>
              <a:t>@</a:t>
            </a:r>
            <a:r>
              <a:rPr lang="en-GB" dirty="0" smtClean="0"/>
              <a:t>wslaw.co.uk</a:t>
            </a:r>
            <a:r>
              <a:rPr lang="en-GB" i="1" dirty="0" smtClean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020 </a:t>
            </a:r>
            <a:r>
              <a:rPr lang="en-GB" dirty="0" smtClean="0"/>
              <a:t>7593 5039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8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C5BE66E-86FC-4E34-81EF-D78793DA5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 on Financial Matters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96901" y="1727200"/>
            <a:ext cx="10642600" cy="4278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dirty="0" smtClean="0"/>
              <a:t> </a:t>
            </a:r>
          </a:p>
          <a:p>
            <a:pPr algn="l"/>
            <a:r>
              <a:rPr lang="en-GB" sz="2400" dirty="0" smtClean="0"/>
              <a:t>Key Current </a:t>
            </a:r>
            <a:r>
              <a:rPr lang="en-GB" sz="2400" dirty="0" smtClean="0"/>
              <a:t>Trends</a:t>
            </a:r>
            <a:r>
              <a:rPr lang="en-GB" sz="2400" dirty="0" smtClean="0"/>
              <a:t>:</a:t>
            </a:r>
            <a:endParaRPr lang="en-GB" sz="24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 smtClean="0"/>
              <a:t>Academisation in the Catholic Church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 smtClean="0"/>
              <a:t>Diocesan oversight/CES policies and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Growth of </a:t>
            </a:r>
            <a:r>
              <a:rPr lang="en-GB" sz="2400" dirty="0"/>
              <a:t>MATs</a:t>
            </a:r>
            <a:r>
              <a:rPr lang="en-GB" sz="2400" dirty="0"/>
              <a:t>/</a:t>
            </a:r>
            <a:r>
              <a:rPr lang="en-GB" sz="2400" dirty="0"/>
              <a:t>MACs</a:t>
            </a:r>
            <a:r>
              <a:rPr lang="en-GB" sz="2400" dirty="0"/>
              <a:t> (conversion &amp; merger)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School Improvement Capacity Framework – Trust Capacity Fund (closed but…)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Increasing </a:t>
            </a:r>
            <a:r>
              <a:rPr lang="en-GB" sz="2400" dirty="0"/>
              <a:t>focus on demonstrating financial </a:t>
            </a:r>
            <a:r>
              <a:rPr lang="en-GB" sz="2400" dirty="0" smtClean="0"/>
              <a:t>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MAT financial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Director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Centralisation &amp; Lean Leadership</a:t>
            </a:r>
            <a:endParaRPr lang="en-GB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5371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471436"/>
              </p:ext>
            </p:extLst>
          </p:nvPr>
        </p:nvGraphicFramePr>
        <p:xfrm>
          <a:off x="726018" y="1628776"/>
          <a:ext cx="10847918" cy="3986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3959"/>
                <a:gridCol w="5423959"/>
              </a:tblGrid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Opportunities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Threats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80196">
                <a:tc>
                  <a:txBody>
                    <a:bodyPr/>
                    <a:lstStyle/>
                    <a:p>
                      <a:r>
                        <a:rPr lang="en-GB" sz="1800" baseline="0" dirty="0" smtClean="0"/>
                        <a:t>More f</a:t>
                      </a:r>
                      <a:r>
                        <a:rPr lang="en-GB" sz="1800" dirty="0" smtClean="0"/>
                        <a:t>reedoms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Increased accountability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Greater financial autonomy 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Removal of LA safety net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Catalyst</a:t>
                      </a:r>
                      <a:r>
                        <a:rPr lang="en-GB" sz="1800" baseline="0" dirty="0" smtClean="0"/>
                        <a:t> for change/improvement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Management of</a:t>
                      </a:r>
                      <a:r>
                        <a:rPr lang="en-GB" sz="1800" baseline="0" dirty="0" smtClean="0"/>
                        <a:t> change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Safeguarding</a:t>
                      </a:r>
                      <a:r>
                        <a:rPr lang="en-GB" sz="1800" baseline="0" dirty="0" smtClean="0"/>
                        <a:t> Catholic vision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Isolation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Reinforcing</a:t>
                      </a:r>
                      <a:r>
                        <a:rPr lang="en-GB" sz="1800" baseline="0" dirty="0" smtClean="0"/>
                        <a:t> collaboration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Overburdening</a:t>
                      </a:r>
                      <a:r>
                        <a:rPr lang="en-GB" sz="1800" baseline="0" dirty="0" smtClean="0"/>
                        <a:t> leadership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Breaking down location barriers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Greater demands</a:t>
                      </a:r>
                      <a:r>
                        <a:rPr lang="en-GB" sz="1800" baseline="0" dirty="0" smtClean="0"/>
                        <a:t> on Governors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Pooling resources</a:t>
                      </a:r>
                      <a:r>
                        <a:rPr lang="en-GB" sz="1800" baseline="0" dirty="0" smtClean="0"/>
                        <a:t> and expertise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baseline="0" dirty="0" smtClean="0"/>
                        <a:t>Collective responsibility 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Staff development and</a:t>
                      </a:r>
                      <a:r>
                        <a:rPr lang="en-GB" sz="1800" baseline="0" dirty="0" smtClean="0"/>
                        <a:t> training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Reducing</a:t>
                      </a:r>
                      <a:r>
                        <a:rPr lang="en-GB" sz="1800" baseline="0" dirty="0" smtClean="0"/>
                        <a:t> budgets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  <a:tr h="370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Capital – no 10%, VAT recovery on capital costs and new grants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Increasing costs, additional</a:t>
                      </a:r>
                      <a:r>
                        <a:rPr lang="en-GB" sz="1800" baseline="0" dirty="0" smtClean="0"/>
                        <a:t> administrative burdens</a:t>
                      </a:r>
                      <a:endParaRPr lang="en-GB" sz="1800" dirty="0"/>
                    </a:p>
                  </a:txBody>
                  <a:tcPr marL="121920" marR="121920" marT="45717" marB="45717"/>
                </a:tc>
              </a:tr>
            </a:tbl>
          </a:graphicData>
        </a:graphic>
      </p:graphicFrame>
      <p:sp>
        <p:nvSpPr>
          <p:cNvPr id="7208" name="Rectangle 2"/>
          <p:cNvSpPr>
            <a:spLocks noGrp="1" noChangeArrowheads="1"/>
          </p:cNvSpPr>
          <p:nvPr>
            <p:ph type="title"/>
          </p:nvPr>
        </p:nvSpPr>
        <p:spPr>
          <a:xfrm>
            <a:off x="814918" y="549276"/>
            <a:ext cx="10847916" cy="701675"/>
          </a:xfrm>
          <a:ln/>
        </p:spPr>
        <p:txBody>
          <a:bodyPr>
            <a:normAutofit/>
          </a:bodyPr>
          <a:lstStyle/>
          <a:p>
            <a:r>
              <a:rPr lang="en-GB" altLang="en-US" dirty="0"/>
              <a:t>Reminder of Academy Pros and Cons</a:t>
            </a:r>
          </a:p>
        </p:txBody>
      </p:sp>
    </p:spTree>
    <p:extLst>
      <p:ext uri="{BB962C8B-B14F-4D97-AF65-F5344CB8AC3E}">
        <p14:creationId xmlns:p14="http://schemas.microsoft.com/office/powerpoint/2010/main" val="41023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Implications for the MAC</a:t>
            </a:r>
            <a:endParaRPr lang="en-GB" dirty="0"/>
          </a:p>
        </p:txBody>
      </p:sp>
      <p:sp>
        <p:nvSpPr>
          <p:cNvPr id="101" name="Text Placeholder 100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 smtClean="0"/>
              <a:t>MAC expansion</a:t>
            </a:r>
          </a:p>
          <a:p>
            <a:pPr lvl="2"/>
            <a:r>
              <a:rPr lang="en-GB" dirty="0" smtClean="0"/>
              <a:t>Special resolution to adopt new CES Articles of Association</a:t>
            </a:r>
          </a:p>
          <a:p>
            <a:pPr lvl="2"/>
            <a:r>
              <a:rPr lang="en-GB" dirty="0" smtClean="0"/>
              <a:t>Changes to MAC Board to reflect new Articles (no Principal Directors and no Staff Directors)</a:t>
            </a:r>
          </a:p>
          <a:p>
            <a:pPr lvl="2"/>
            <a:r>
              <a:rPr lang="en-GB" dirty="0" smtClean="0"/>
              <a:t>Simplified Scheme of Delegation</a:t>
            </a:r>
          </a:p>
          <a:p>
            <a:pPr lvl="2"/>
            <a:r>
              <a:rPr lang="en-GB" dirty="0" smtClean="0"/>
              <a:t>MAC merger achieved by transferring academies to one of the MACs (re-academisation)   </a:t>
            </a:r>
          </a:p>
          <a:p>
            <a:pPr lvl="2"/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7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 smtClean="0"/>
              <a:t>New MAC</a:t>
            </a:r>
          </a:p>
          <a:p>
            <a:pPr lvl="2"/>
            <a:r>
              <a:rPr lang="en-GB" dirty="0" smtClean="0"/>
              <a:t>WS will incorporate the MAC and prepare company books</a:t>
            </a:r>
          </a:p>
          <a:p>
            <a:pPr lvl="2"/>
            <a:r>
              <a:rPr lang="en-GB" dirty="0" smtClean="0"/>
              <a:t>Adopt CES Articles of Association</a:t>
            </a:r>
          </a:p>
          <a:p>
            <a:pPr lvl="2"/>
            <a:r>
              <a:rPr lang="en-GB" dirty="0" smtClean="0"/>
              <a:t>Members: Director of DES, Diocesan Treasurer and Director of Education</a:t>
            </a:r>
          </a:p>
          <a:p>
            <a:pPr lvl="2"/>
            <a:r>
              <a:rPr lang="en-GB" dirty="0" smtClean="0"/>
              <a:t>Directors: Min. 4 Foundation Directors, 2 Chairs of the LGBs</a:t>
            </a:r>
          </a:p>
          <a:p>
            <a:pPr lvl="2"/>
            <a:r>
              <a:rPr lang="en-GB" dirty="0" smtClean="0"/>
              <a:t>Simplified Scheme of Delegation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8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D63111F-A876-4D9E-8DAE-5275C5757B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7806" y="2044950"/>
            <a:ext cx="3846971" cy="255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F9FB9-70CA-43B1-874D-3C410B29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Catholic MAT Mergers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D7981F-2B9D-49B4-BD5E-45192F8FF3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12000" y="2323375"/>
            <a:ext cx="7812000" cy="3852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Recent Examples:</a:t>
            </a:r>
          </a:p>
          <a:p>
            <a:pPr marL="519113" lvl="1" indent="-342900"/>
            <a:r>
              <a:rPr lang="en-GB" sz="1800" dirty="0" smtClean="0"/>
              <a:t>Nottingham</a:t>
            </a:r>
          </a:p>
          <a:p>
            <a:pPr marL="519113" lvl="1" indent="-342900"/>
            <a:r>
              <a:rPr lang="en-GB" sz="1800" dirty="0" smtClean="0"/>
              <a:t>Northampton</a:t>
            </a:r>
          </a:p>
          <a:p>
            <a:pPr marL="519113" lvl="1" indent="-342900"/>
            <a:r>
              <a:rPr lang="en-GB" sz="1800" dirty="0" smtClean="0"/>
              <a:t>Hexham &amp; Newcastle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What’s worked well?</a:t>
            </a:r>
          </a:p>
          <a:p>
            <a:pPr marL="519113" lvl="1" indent="-342900"/>
            <a:r>
              <a:rPr lang="en-GB" sz="1800" dirty="0" smtClean="0"/>
              <a:t>Vision</a:t>
            </a:r>
          </a:p>
          <a:p>
            <a:pPr marL="519113" lvl="1" indent="-342900"/>
            <a:r>
              <a:rPr lang="en-GB" sz="1800" dirty="0" smtClean="0"/>
              <a:t>Consultation</a:t>
            </a:r>
          </a:p>
          <a:p>
            <a:pPr marL="519113" lvl="1" indent="-342900"/>
            <a:r>
              <a:rPr lang="en-GB" sz="1800" dirty="0" smtClean="0"/>
              <a:t>Consolidation</a:t>
            </a:r>
          </a:p>
          <a:p>
            <a:pPr marL="519113" lvl="1" indent="-342900"/>
            <a:r>
              <a:rPr lang="en-GB" sz="1800" dirty="0" smtClean="0"/>
              <a:t>Flexibility</a:t>
            </a:r>
            <a:endParaRPr lang="en-GB" sz="1800" dirty="0" smtClea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5E8AE-F2F6-4157-99AE-694DE472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  <p:pic>
        <p:nvPicPr>
          <p:cNvPr id="6" name="Picture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>
          <a:xfrm>
            <a:off x="201539" y="1392573"/>
            <a:ext cx="2591996" cy="385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D63111F-A876-4D9E-8DAE-5275C5757B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15424"/>
            <a:ext cx="2969537" cy="2227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F9FB9-70CA-43B1-874D-3C410B29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Experience from Northampton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D7981F-2B9D-49B4-BD5E-45192F8FF3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12000" y="2323375"/>
            <a:ext cx="7812000" cy="3852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 </a:t>
            </a:r>
            <a:r>
              <a:rPr lang="en-GB" dirty="0" smtClean="0"/>
              <a:t>MATs</a:t>
            </a:r>
            <a:r>
              <a:rPr lang="en-GB" dirty="0" smtClean="0"/>
              <a:t> (North and South) – involved a merger of 3 </a:t>
            </a:r>
            <a:r>
              <a:rPr lang="en-GB" dirty="0" smtClean="0"/>
              <a:t>MATs</a:t>
            </a:r>
            <a:r>
              <a:rPr lang="en-GB" dirty="0" smtClean="0"/>
              <a:t> in North and 2 in South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Combined with a restructure of operational teams – no redundancies but some natural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Transparency as to rationale -  cost cutting and capacity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Issues – protecting pay, ensuring harmonisation, introduction of new financial systems, Union and Diocesan engagement  </a:t>
            </a:r>
            <a:endParaRPr lang="en-GB" dirty="0" smtClea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5E8AE-F2F6-4157-99AE-694DE472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Growth - Due Diligence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Focus on sharing information and building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Consider external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More than a desk top exercise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Focus on viability and 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Carry out in stages:</a:t>
            </a:r>
          </a:p>
          <a:p>
            <a:pPr marL="519113" lvl="1" indent="-342900"/>
            <a:r>
              <a:rPr lang="en-GB" dirty="0" smtClean="0"/>
              <a:t>Phase 1 – pupil numbers, staffing structure, contracts, reserves</a:t>
            </a:r>
          </a:p>
          <a:p>
            <a:pPr marL="519113" lvl="1" indent="-342900"/>
            <a:r>
              <a:rPr lang="en-GB" dirty="0" smtClean="0"/>
              <a:t>Phase 2 – educational outcomes, progress scores, inspections</a:t>
            </a:r>
          </a:p>
          <a:p>
            <a:pPr marL="519113" lvl="1" indent="-342900"/>
            <a:r>
              <a:rPr lang="en-GB" dirty="0" smtClean="0"/>
              <a:t>Phase 3 – statutory staffing information, absences, premises   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40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D63111F-A876-4D9E-8DAE-5275C5757B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7806" y="2044950"/>
            <a:ext cx="3846971" cy="255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F9FB9-70CA-43B1-874D-3C410B29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Building Trust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D7981F-2B9D-49B4-BD5E-45192F8FF3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12000" y="2323375"/>
            <a:ext cx="7812000" cy="3852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Emphasis</a:t>
            </a:r>
            <a:r>
              <a:rPr lang="en-GB" dirty="0" smtClean="0"/>
              <a:t> on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Renew focus on Catholic education and mission of the Church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Rewrite the narrative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Provide opportunity beyond local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Embrace the collective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Proactive leadership – acting on the system not just in the system</a:t>
            </a:r>
            <a:endParaRPr lang="en-GB" dirty="0" smtClea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5E8AE-F2F6-4157-99AE-694DE472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5771"/>
            <a:ext cx="432817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Financial Efficiency &amp; Oversight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School Resource Planning – </a:t>
            </a:r>
            <a:r>
              <a:rPr lang="en-GB" dirty="0" smtClean="0"/>
              <a:t>ESFA</a:t>
            </a:r>
            <a:r>
              <a:rPr lang="en-GB" dirty="0" smtClean="0"/>
              <a:t>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Policies on levies and reserves – MAT picture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Increasing tendency to centralise operations but less so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Benefits in terms of auditing and risk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CEO pay still an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MAT Growth Grants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5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Winckw-04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BC163F"/>
      </a:accent1>
      <a:accent2>
        <a:srgbClr val="4E5B68"/>
      </a:accent2>
      <a:accent3>
        <a:srgbClr val="B6ADA5"/>
      </a:accent3>
      <a:accent4>
        <a:srgbClr val="007672"/>
      </a:accent4>
      <a:accent5>
        <a:srgbClr val="D7C4B7"/>
      </a:accent5>
      <a:accent6>
        <a:srgbClr val="3C105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49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Winckworth Template-04_v04.potx" id="{767A4A51-5C90-4461-8179-0B83B9C5E1C8}" vid="{FB66D373-B559-4124-AC5B-42B05121DE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77661353B0346B9F75238AD889903" ma:contentTypeVersion="15" ma:contentTypeDescription="Create a new document." ma:contentTypeScope="" ma:versionID="a2a37a3a17493d847afc700566c201ff">
  <xsd:schema xmlns:xsd="http://www.w3.org/2001/XMLSchema" xmlns:xs="http://www.w3.org/2001/XMLSchema" xmlns:p="http://schemas.microsoft.com/office/2006/metadata/properties" xmlns:ns2="e161ba28-e53c-4fda-979b-1d6712097de7" targetNamespace="http://schemas.microsoft.com/office/2006/metadata/properties" ma:root="true" ma:fieldsID="41203dc0d9e71de9911bdc30c935d809" ns2:_="">
    <xsd:import namespace="e161ba28-e53c-4fda-979b-1d6712097de7"/>
    <xsd:element name="properties">
      <xsd:complexType>
        <xsd:sequence>
          <xsd:element name="documentManagement">
            <xsd:complexType>
              <xsd:all>
                <xsd:element ref="ns2:image" minOccurs="0"/>
                <xsd:element ref="ns2:Matter" minOccurs="0"/>
                <xsd:element ref="ns2:ShowCombineView" minOccurs="0"/>
                <xsd:element ref="ns2:Department" minOccurs="0"/>
                <xsd:element ref="ns2:Legal_x0020_Staff" minOccurs="0"/>
                <xsd:element ref="ns2:Reviewer" minOccurs="0"/>
                <xsd:element ref="ns2:Review_x0020_Date" minOccurs="0"/>
                <xsd:element ref="ns2:_spia_rule" minOccurs="0"/>
                <xsd:element ref="ns2:_spia_type" minOccurs="0"/>
                <xsd:element ref="ns2:_spia_resul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1ba28-e53c-4fda-979b-1d6712097de7" elementFormDefault="qualified">
    <xsd:import namespace="http://schemas.microsoft.com/office/2006/documentManagement/types"/>
    <xsd:import namespace="http://schemas.microsoft.com/office/infopath/2007/PartnerControls"/>
    <xsd:element name="image" ma:index="9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atter" ma:index="10" nillable="true" ma:displayName="Matter" ma:internalName="Matter" ma:readOnly="true">
      <xsd:simpleType>
        <xsd:restriction base="dms:Text"/>
      </xsd:simpleType>
    </xsd:element>
    <xsd:element name="ShowCombineView" ma:index="11" nillable="true" ma:displayName="ShowCombineView" ma:hidden="true" ma:internalName="ShowCombineView">
      <xsd:simpleType>
        <xsd:restriction base="dms:Text"/>
      </xsd:simpleType>
    </xsd:element>
    <xsd:element name="Department" ma:index="12" nillable="true" ma:displayName="Department" ma:internalName="Department" ma:readOnly="true">
      <xsd:simpleType>
        <xsd:restriction base="dms:Text"/>
      </xsd:simpleType>
    </xsd:element>
    <xsd:element name="Legal_x0020_Staff" ma:index="13" nillable="true" ma:displayName="Legal Staff" ma:internalName="Legal_x0020_Staff" ma:readOnly="true">
      <xsd:simpleType>
        <xsd:restriction base="dms:Text"/>
      </xsd:simpleType>
    </xsd:element>
    <xsd:element name="Reviewer" ma:index="14" nillable="true" ma:displayName="Reviewer" ma:internalName="Reviewer" ma:readOnly="true">
      <xsd:simpleType>
        <xsd:restriction base="dms:Text"/>
      </xsd:simpleType>
    </xsd:element>
    <xsd:element name="Review_x0020_Date" ma:index="15" nillable="true" ma:displayName="Review Date" ma:format="DateOnly" ma:internalName="Review_x0020_Date" ma:readOnly="true">
      <xsd:simpleType>
        <xsd:restriction base="dms:DateTime"/>
      </xsd:simpleType>
    </xsd:element>
    <xsd:element name="_spia_rule" ma:index="16" nillable="true" ma:displayName="_spia_rule" ma:hidden="true" ma:internalName="_spia_rule">
      <xsd:simpleType>
        <xsd:restriction base="dms:Text"/>
      </xsd:simpleType>
    </xsd:element>
    <xsd:element name="_spia_type" ma:index="17" nillable="true" ma:displayName="_spia_type" ma:hidden="true" ma:internalName="_spia_type">
      <xsd:simpleType>
        <xsd:restriction base="dms:Text"/>
      </xsd:simpleType>
    </xsd:element>
    <xsd:element name="_spia_result" ma:index="18" nillable="true" ma:displayName="_spia_result" ma:hidden="true" ma:internalName="_spia_resul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8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pia_type xmlns="e161ba28-e53c-4fda-979b-1d6712097de7" xsi:nil="true"/>
    <image xmlns="e161ba28-e53c-4fda-979b-1d6712097de7">
      <Url xsi:nil="true"/>
      <Description xsi:nil="true"/>
    </image>
    <_spia_result xmlns="e161ba28-e53c-4fda-979b-1d6712097de7" xsi:nil="true"/>
    <ShowCombineView xmlns="e161ba28-e53c-4fda-979b-1d6712097de7" xsi:nil="true"/>
    <_spia_rule xmlns="e161ba28-e53c-4fda-979b-1d6712097de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055890E-DCBE-4249-AEF2-CEA614A05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61ba28-e53c-4fda-979b-1d6712097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D64534-A887-40F8-9485-31A127A76C6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e161ba28-e53c-4fda-979b-1d6712097de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71002A-E0D1-4E8C-9DC0-8567AEBAE03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AB0FC13-28AE-4FBE-9F31-D0CCD61DFAA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949</TotalTime>
  <Words>556</Words>
  <Application>Microsoft Office PowerPoint</Application>
  <PresentationFormat>Custom</PresentationFormat>
  <Paragraphs>116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</vt:lpstr>
      <vt:lpstr>Academisation and Support Services</vt:lpstr>
      <vt:lpstr>Focus on Financial Matters</vt:lpstr>
      <vt:lpstr>Reminder of Academy Pros and Cons</vt:lpstr>
      <vt:lpstr>Implications for the MAC</vt:lpstr>
      <vt:lpstr>Catholic MAT Mergers</vt:lpstr>
      <vt:lpstr>Experience from Northampton</vt:lpstr>
      <vt:lpstr>Growth - Due Diligence</vt:lpstr>
      <vt:lpstr>Building Trust</vt:lpstr>
      <vt:lpstr>Financial Efficiency &amp; Oversight</vt:lpstr>
      <vt:lpstr>Divider slide</vt:lpstr>
      <vt:lpstr>Wider Trends and Issues</vt:lpstr>
      <vt:lpstr>Questions</vt:lpstr>
      <vt:lpstr>Our School Support team</vt:lpstr>
      <vt:lpstr>PowerPoint Presentation</vt:lpstr>
    </vt:vector>
  </TitlesOfParts>
  <Company>Winckworth Sherwood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title Arial 35pt</dc:title>
  <dc:creator>Laura Martin</dc:creator>
  <cp:lastModifiedBy>Andrea Squires</cp:lastModifiedBy>
  <cp:revision>69</cp:revision>
  <cp:lastPrinted>2019-11-28T17:42:40Z</cp:lastPrinted>
  <dcterms:created xsi:type="dcterms:W3CDTF">2019-10-01T10:00:26Z</dcterms:created>
  <dcterms:modified xsi:type="dcterms:W3CDTF">2020-01-27T11:28:21Z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0x010100FA777661353B0346B9F75238AD889903</vt:lpwstr>
  </property>
  <property fmtid="{D5CDD505-2E9C-101B-9397-08002B2CF9AE}" pid="3" name="_dlc_DocId">
    <vt:lpwstr>T24Z3NMDKN6Z-730-86</vt:lpwstr>
  </property>
  <property fmtid="{D5CDD505-2E9C-101B-9397-08002B2CF9AE}" pid="4" name="_dlc_DocIdUrl">
    <vt:lpwstr>http://winckies/Templates/_layouts/15/DocIdRedir.aspx?ID=T24Z3NMDKN6Z-730-86, T24Z3NMDKN6Z-730-86</vt:lpwstr>
  </property>
  <property fmtid="{D5CDD505-2E9C-101B-9397-08002B2CF9AE}" pid="5" name="_dlc_DocIdItemGuid">
    <vt:lpwstr>b5d5bb4a-92b4-4d14-9c77-52a1d066073a</vt:lpwstr>
  </property>
</Properties>
</file>