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70" r:id="rId4"/>
    <p:sldId id="273" r:id="rId5"/>
    <p:sldId id="271" r:id="rId6"/>
    <p:sldId id="272" r:id="rId7"/>
    <p:sldId id="276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60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46545-63BD-4F99-A407-4F804446EDAF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30072-9C47-4727-8BE8-FB8EAA4EA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51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30072-9C47-4727-8BE8-FB8EAA4EA57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36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Template on Word</a:t>
            </a:r>
            <a:r>
              <a:rPr lang="en-GB" baseline="0" dirty="0" smtClean="0"/>
              <a:t> Document (shared area – Chaplaincy – Amy – Teaching – Year 7)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ADEE7-A2A9-4E05-9B09-E44946F095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7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5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9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39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79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5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68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3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08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37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00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03458-9124-45DC-9E21-03F5D48D37F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9FB7-836F-4141-8992-02C55E19A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3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zone/clips/introduction-to-the-new-testament/416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91445"/>
            <a:ext cx="7772400" cy="1470025"/>
          </a:xfrm>
        </p:spPr>
        <p:txBody>
          <a:bodyPr/>
          <a:lstStyle/>
          <a:p>
            <a:r>
              <a:rPr lang="en-US" u="sng" dirty="0" smtClean="0"/>
              <a:t>    </a:t>
            </a:r>
            <a:br>
              <a:rPr lang="en-US" u="sng" dirty="0" smtClean="0"/>
            </a:br>
            <a:r>
              <a:rPr lang="en-US" u="sng" dirty="0" smtClean="0"/>
              <a:t>Who am I?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004148"/>
            <a:ext cx="3888432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What makes me who I am?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Design a mind map showing what makes you, ‘you’!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" y="756248"/>
            <a:ext cx="260350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693" y="756248"/>
            <a:ext cx="2717800" cy="298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0528" y="4968525"/>
            <a:ext cx="2518771" cy="18866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6296" y="4994917"/>
            <a:ext cx="1784545" cy="17845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78" b="89778" l="889" r="99111">
                        <a14:foregroundMark x1="7556" y1="36444" x2="39111" y2="43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97919" y="419596"/>
            <a:ext cx="1943698" cy="194369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3568" y="-31541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u="sng" smtClean="0"/>
              <a:t>What do we know about Jesus? </a:t>
            </a:r>
            <a:endParaRPr lang="en-GB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192749" y="4706560"/>
            <a:ext cx="4754037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Challenge</a:t>
            </a:r>
            <a:r>
              <a:rPr lang="en-GB" dirty="0" smtClean="0">
                <a:latin typeface="Comic Sans MS" panose="030F0702030302020204" pitchFamily="66" charset="0"/>
              </a:rPr>
              <a:t>: Include characteristics of yourself. For example. I am honest.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u="sng" dirty="0" smtClean="0">
                <a:latin typeface="Comic Sans MS" panose="030F0702030302020204" pitchFamily="66" charset="0"/>
              </a:rPr>
              <a:t>Superstar</a:t>
            </a:r>
            <a:r>
              <a:rPr lang="en-GB" dirty="0" smtClean="0">
                <a:latin typeface="Comic Sans MS" panose="030F0702030302020204" pitchFamily="66" charset="0"/>
              </a:rPr>
              <a:t>: Circle the characteristics you think are like Jesus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08912" cy="4824535"/>
          </a:xfrm>
        </p:spPr>
        <p:txBody>
          <a:bodyPr>
            <a:normAutofit/>
          </a:bodyPr>
          <a:lstStyle/>
          <a:p>
            <a:r>
              <a:rPr lang="en-GB" u="sng" dirty="0" smtClean="0"/>
              <a:t>Learning Outcomes </a:t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dirty="0" smtClean="0"/>
              <a:t>To be able to </a:t>
            </a:r>
            <a:r>
              <a:rPr lang="en-GB" u="sng" dirty="0" smtClean="0"/>
              <a:t>describe</a:t>
            </a:r>
            <a:r>
              <a:rPr lang="en-GB" dirty="0" smtClean="0"/>
              <a:t> what facts we know about Jesus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To be able to </a:t>
            </a:r>
            <a:r>
              <a:rPr lang="en-GB" u="sng" dirty="0" smtClean="0"/>
              <a:t>explain</a:t>
            </a:r>
            <a:r>
              <a:rPr lang="en-GB" dirty="0" smtClean="0"/>
              <a:t> how these things can teach us in our lives.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0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Make 3 bullet points of what you learn from this clip.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3"/>
              </a:rPr>
              <a:t>Who was Jesus?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5085184"/>
            <a:ext cx="828092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Key word: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Messiah = someone who is sent by God to save humanity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54868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3265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/>
              <a:t>Quick fire Quiz. </a:t>
            </a:r>
          </a:p>
          <a:p>
            <a:pPr algn="ctr"/>
            <a:r>
              <a:rPr lang="en-GB" sz="3200" u="sng" dirty="0" smtClean="0"/>
              <a:t>(see other Power point) </a:t>
            </a: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253402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82" y="3913063"/>
            <a:ext cx="4123114" cy="274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67" y="446631"/>
            <a:ext cx="2664296" cy="331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3573016"/>
            <a:ext cx="272414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03" y="764704"/>
            <a:ext cx="305151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5856" y="764704"/>
            <a:ext cx="2448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Describe what we know about Jesus.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“Jesus was a …….”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6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54" y="4091854"/>
            <a:ext cx="4123114" cy="274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18173"/>
            <a:ext cx="2664296" cy="331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3573016"/>
            <a:ext cx="272414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908720"/>
            <a:ext cx="305151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97796" y="1168264"/>
            <a:ext cx="244827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“Jesus as a friend teaches us…”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0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anose="030F0702030302020204" pitchFamily="66" charset="0"/>
              </a:rPr>
              <a:t>What can we learn from Jesus in his early life?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463727"/>
            <a:ext cx="244827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“Jesus as a carpenter teaches us…”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98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2468" y="83214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“Jesus was a prophet”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7016" y="179406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“Jesus was both man and God”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7016" y="270892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“Jesus was a good moral teacher” 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6504" y="7598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“Jesus was a liar” 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7016" y="371703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“Jesus was a saviour”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6504" y="458112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“Jesus never lived” 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7016" y="535678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“Jesus was a good man but not the messiah” 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95310" y="832148"/>
            <a:ext cx="3312368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Put these quotes about Jesus in order of the one you agree with most on top.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717032"/>
            <a:ext cx="4087936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does the quote you agree with most guide you in your life? </a:t>
            </a:r>
          </a:p>
          <a:p>
            <a:endParaRPr lang="en-GB" sz="2400" dirty="0"/>
          </a:p>
          <a:p>
            <a:r>
              <a:rPr lang="en-GB" sz="2400" dirty="0" smtClean="0"/>
              <a:t>“Jesus was a good moral teacher – therefore we should follow his teachings and listen to his parables”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92138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32467" y="1268761"/>
            <a:ext cx="6764707" cy="4032447"/>
          </a:xfrm>
          <a:solidFill>
            <a:srgbClr val="98C65A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I agree/disagree because…</a:t>
            </a:r>
          </a:p>
          <a:p>
            <a:pPr marL="0" indent="0">
              <a:buNone/>
            </a:pPr>
            <a:r>
              <a:rPr lang="en-GB" sz="2800" dirty="0" smtClean="0"/>
              <a:t>Also I agree/disagree because…</a:t>
            </a:r>
          </a:p>
          <a:p>
            <a:pPr marL="0" indent="0">
              <a:buNone/>
            </a:pPr>
            <a:r>
              <a:rPr lang="en-GB" sz="2800" dirty="0" smtClean="0"/>
              <a:t>For example…</a:t>
            </a:r>
          </a:p>
          <a:p>
            <a:pPr marL="0" indent="0">
              <a:buNone/>
            </a:pPr>
            <a:r>
              <a:rPr lang="en-GB" sz="2800" dirty="0" smtClean="0"/>
              <a:t>Furthermore…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rgbClr val="FFFF00"/>
                  </a:solidFill>
                </a:ln>
              </a:rPr>
              <a:t>Someone would disagree with me because…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rgbClr val="FFFF00"/>
                  </a:solidFill>
                </a:ln>
              </a:rPr>
              <a:t>They would also say that….</a:t>
            </a:r>
            <a:endParaRPr lang="en-GB" dirty="0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892577"/>
            <a:ext cx="5256583" cy="213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66303" y="5505328"/>
            <a:ext cx="5172147" cy="400110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Examples of things to include </a:t>
            </a:r>
            <a:r>
              <a:rPr lang="en-GB" sz="2000" u="sng" dirty="0" smtClean="0">
                <a:solidFill>
                  <a:srgbClr val="7030A0"/>
                </a:solidFill>
              </a:rPr>
              <a:t>and</a:t>
            </a:r>
            <a:r>
              <a:rPr lang="en-GB" sz="2000" dirty="0" smtClean="0">
                <a:solidFill>
                  <a:srgbClr val="7030A0"/>
                </a:solidFill>
              </a:rPr>
              <a:t> key words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-66302" y="5905438"/>
            <a:ext cx="5172145" cy="369332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Examples of things to include </a:t>
            </a:r>
            <a:r>
              <a:rPr lang="en-GB" u="sng" dirty="0" smtClean="0">
                <a:solidFill>
                  <a:srgbClr val="002060"/>
                </a:solidFill>
              </a:rPr>
              <a:t>or</a:t>
            </a:r>
            <a:r>
              <a:rPr lang="en-GB" dirty="0" smtClean="0">
                <a:solidFill>
                  <a:srgbClr val="002060"/>
                </a:solidFill>
              </a:rPr>
              <a:t> key words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0503" y="404664"/>
            <a:ext cx="2411760" cy="76020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Key Words</a:t>
            </a:r>
            <a:r>
              <a:rPr lang="en-GB" sz="2400" dirty="0" smtClean="0"/>
              <a:t>:</a:t>
            </a:r>
          </a:p>
          <a:p>
            <a:r>
              <a:rPr lang="en-GB" sz="2400" dirty="0" smtClean="0"/>
              <a:t>Evidence </a:t>
            </a:r>
          </a:p>
          <a:p>
            <a:r>
              <a:rPr lang="en-GB" sz="2400" dirty="0" smtClean="0"/>
              <a:t>Belief </a:t>
            </a:r>
          </a:p>
          <a:p>
            <a:r>
              <a:rPr lang="en-GB" sz="2400" dirty="0" smtClean="0"/>
              <a:t>Man</a:t>
            </a:r>
          </a:p>
          <a:p>
            <a:r>
              <a:rPr lang="en-GB" sz="2400" dirty="0" smtClean="0"/>
              <a:t>God</a:t>
            </a:r>
          </a:p>
          <a:p>
            <a:r>
              <a:rPr lang="en-GB" sz="2400" dirty="0" smtClean="0"/>
              <a:t>Messiah</a:t>
            </a:r>
          </a:p>
          <a:p>
            <a:r>
              <a:rPr lang="en-GB" sz="2400" dirty="0" smtClean="0"/>
              <a:t>Mary</a:t>
            </a:r>
          </a:p>
          <a:p>
            <a:r>
              <a:rPr lang="en-GB" sz="2400" dirty="0" smtClean="0"/>
              <a:t>Son</a:t>
            </a:r>
          </a:p>
          <a:p>
            <a:r>
              <a:rPr lang="en-GB" sz="2400" dirty="0" smtClean="0"/>
              <a:t>Bible</a:t>
            </a:r>
          </a:p>
          <a:p>
            <a:r>
              <a:rPr lang="en-GB" sz="2400" dirty="0" smtClean="0"/>
              <a:t>Christian</a:t>
            </a:r>
          </a:p>
          <a:p>
            <a:r>
              <a:rPr lang="en-GB" sz="2400" dirty="0" smtClean="0"/>
              <a:t>Carpenter</a:t>
            </a:r>
          </a:p>
          <a:p>
            <a:r>
              <a:rPr lang="en-GB" sz="2400" dirty="0" smtClean="0"/>
              <a:t>Friend</a:t>
            </a:r>
          </a:p>
          <a:p>
            <a:r>
              <a:rPr lang="en-GB" sz="2400" dirty="0" smtClean="0"/>
              <a:t>Guide</a:t>
            </a:r>
          </a:p>
          <a:p>
            <a:r>
              <a:rPr lang="en-GB" sz="2400" dirty="0" smtClean="0"/>
              <a:t>teacher</a:t>
            </a:r>
            <a:endParaRPr lang="en-GB" sz="2400" dirty="0"/>
          </a:p>
          <a:p>
            <a:r>
              <a:rPr lang="en-GB" sz="2400" dirty="0" smtClean="0"/>
              <a:t>Atheist </a:t>
            </a:r>
          </a:p>
          <a:p>
            <a:r>
              <a:rPr lang="en-GB" sz="2400" dirty="0" smtClean="0"/>
              <a:t>Liar</a:t>
            </a:r>
          </a:p>
          <a:p>
            <a:r>
              <a:rPr lang="en-GB" sz="2400" dirty="0" smtClean="0"/>
              <a:t>prophet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13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“Jesus was not </a:t>
            </a:r>
            <a:r>
              <a:rPr lang="en-GB" smtClean="0"/>
              <a:t>the Messiah</a:t>
            </a:r>
            <a:r>
              <a:rPr lang="en-GB" dirty="0" smtClean="0"/>
              <a:t>” </a:t>
            </a:r>
            <a:br>
              <a:rPr lang="en-GB" dirty="0" smtClean="0"/>
            </a:br>
            <a:r>
              <a:rPr lang="en-GB" dirty="0" smtClean="0"/>
              <a:t>Do you agree?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5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321</Words>
  <Application>Microsoft Office PowerPoint</Application>
  <PresentationFormat>On-screen Show (4:3)</PresentationFormat>
  <Paragraphs>63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 Who am I?</vt:lpstr>
      <vt:lpstr>Learning Outcomes   To be able to describe what facts we know about Jesus  To be able to explain how these things can teach us in our lives. </vt:lpstr>
      <vt:lpstr>Who was Jesus?</vt:lpstr>
      <vt:lpstr>PowerPoint Presentation</vt:lpstr>
      <vt:lpstr>PowerPoint Presentation</vt:lpstr>
      <vt:lpstr>PowerPoint Presentation</vt:lpstr>
      <vt:lpstr>PowerPoint Presentation</vt:lpstr>
      <vt:lpstr>“Jesus was not the Messiah”  Do you agree? Why?</vt:lpstr>
    </vt:vector>
  </TitlesOfParts>
  <Company>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Susannah Crown</dc:creator>
  <cp:lastModifiedBy>Amy Grattadge</cp:lastModifiedBy>
  <cp:revision>17</cp:revision>
  <dcterms:created xsi:type="dcterms:W3CDTF">2015-01-09T09:21:05Z</dcterms:created>
  <dcterms:modified xsi:type="dcterms:W3CDTF">2015-01-26T14:09:22Z</dcterms:modified>
</cp:coreProperties>
</file>